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60" r:id="rId4"/>
    <p:sldId id="272" r:id="rId5"/>
    <p:sldId id="267" r:id="rId6"/>
    <p:sldId id="261" r:id="rId7"/>
    <p:sldId id="264" r:id="rId8"/>
    <p:sldId id="270" r:id="rId9"/>
    <p:sldId id="265" r:id="rId10"/>
    <p:sldId id="268" r:id="rId11"/>
    <p:sldId id="266" r:id="rId12"/>
    <p:sldId id="271" r:id="rId13"/>
    <p:sldId id="269" r:id="rId14"/>
    <p:sldId id="25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959"/>
    <a:srgbClr val="554766"/>
    <a:srgbClr val="88492A"/>
    <a:srgbClr val="BB7718"/>
    <a:srgbClr val="660708"/>
    <a:srgbClr val="916F06"/>
    <a:srgbClr val="947EA8"/>
    <a:srgbClr val="463D70"/>
    <a:srgbClr val="EED5B1"/>
    <a:srgbClr val="1F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E5E88-32A9-4E26-B1AF-4637ACE7F5A7}" v="26" dt="2023-01-17T19:56:59.001"/>
    <p1510:client id="{2E06F3CD-04A7-45FE-A5B6-4016A7EC7915}" v="295" dt="2023-01-17T22:02:58.248"/>
    <p1510:client id="{31046A82-7F8A-4CB2-A4F8-8EFFD2E1480B}" v="4" dt="2023-01-18T00:03:05.275"/>
    <p1510:client id="{3EE7C24A-8BA1-4A1E-B446-4D5E0E6AE0AA}" v="1" dt="2023-01-17T18:20:51.860"/>
    <p1510:client id="{52584563-AB98-4F31-B948-AAA9C4E0F647}" v="423" dt="2023-01-17T18:15:02.197"/>
    <p1510:client id="{54E4FA38-6FE3-4331-BE81-8BC3FA0B49B1}" v="1" dt="2023-01-17T22:39:17.885"/>
    <p1510:client id="{6AD7E09E-C20E-4A02-B12C-1F83C0C38330}" v="800" dt="2023-01-17T20:41:05.743"/>
    <p1510:client id="{7AEF5986-2FF4-4375-9607-D3835B3EB38D}" v="8" dt="2023-01-17T15:17:10.594"/>
    <p1510:client id="{8B06E3A4-9FD2-473A-83C2-32318342CD10}" v="4" dt="2023-01-18T05:51:10.787"/>
    <p1510:client id="{924B3EFE-CE83-4C88-9CC9-9B747BF9C737}" v="32" vWet="33" dt="2023-01-18T10:15:26.493"/>
    <p1510:client id="{9A583DA2-5DCE-4544-B406-C1024F139A0F}" v="18" dt="2023-01-17T15:47:21.920"/>
    <p1510:client id="{D96F560F-4DE9-4CFE-9D22-D0122EE88B95}" v="841" dt="2023-01-18T10:16:43.854"/>
    <p1510:client id="{EAF1435E-D704-4ADC-B5B8-84B911539854}" v="223" dt="2023-01-18T12:59:00.971"/>
    <p1510:client id="{F0E03F97-9309-4EC2-8CB9-8D8AD4813D4F}" v="38" dt="2023-01-18T12:34:10.558"/>
    <p1510:client id="{FDA43913-090C-5847-96A9-78E214E2E4C3}" v="691" dt="2023-01-18T09:39:22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sri Chandana DASARI" userId="S::scda62143@eleve.isep.fr::4844f4f9-7d45-4803-8ac5-033ab7eb1508" providerId="AD" clId="Web-{185E5E88-32A9-4E26-B1AF-4637ACE7F5A7}"/>
    <pc:docChg chg="modSld">
      <pc:chgData name="Saisri Chandana DASARI" userId="S::scda62143@eleve.isep.fr::4844f4f9-7d45-4803-8ac5-033ab7eb1508" providerId="AD" clId="Web-{185E5E88-32A9-4E26-B1AF-4637ACE7F5A7}" dt="2023-01-17T19:56:59.001" v="15" actId="20577"/>
      <pc:docMkLst>
        <pc:docMk/>
      </pc:docMkLst>
      <pc:sldChg chg="modSp">
        <pc:chgData name="Saisri Chandana DASARI" userId="S::scda62143@eleve.isep.fr::4844f4f9-7d45-4803-8ac5-033ab7eb1508" providerId="AD" clId="Web-{185E5E88-32A9-4E26-B1AF-4637ACE7F5A7}" dt="2023-01-17T19:55:52.841" v="6" actId="1076"/>
        <pc:sldMkLst>
          <pc:docMk/>
          <pc:sldMk cId="2879817321" sldId="261"/>
        </pc:sldMkLst>
        <pc:spChg chg="mod">
          <ac:chgData name="Saisri Chandana DASARI" userId="S::scda62143@eleve.isep.fr::4844f4f9-7d45-4803-8ac5-033ab7eb1508" providerId="AD" clId="Web-{185E5E88-32A9-4E26-B1AF-4637ACE7F5A7}" dt="2023-01-17T19:55:52.841" v="6" actId="1076"/>
          <ac:spMkLst>
            <pc:docMk/>
            <pc:sldMk cId="2879817321" sldId="261"/>
            <ac:spMk id="50" creationId="{6E185AF0-4C4D-4B7D-A9D6-2C7385AA9692}"/>
          </ac:spMkLst>
        </pc:spChg>
        <pc:spChg chg="mod">
          <ac:chgData name="Saisri Chandana DASARI" userId="S::scda62143@eleve.isep.fr::4844f4f9-7d45-4803-8ac5-033ab7eb1508" providerId="AD" clId="Web-{185E5E88-32A9-4E26-B1AF-4637ACE7F5A7}" dt="2023-01-17T19:55:48.497" v="5" actId="1076"/>
          <ac:spMkLst>
            <pc:docMk/>
            <pc:sldMk cId="2879817321" sldId="261"/>
            <ac:spMk id="51" creationId="{1F32ED90-1957-45B0-83D4-03D36F4DEF1B}"/>
          </ac:spMkLst>
        </pc:spChg>
      </pc:sldChg>
      <pc:sldChg chg="modSp">
        <pc:chgData name="Saisri Chandana DASARI" userId="S::scda62143@eleve.isep.fr::4844f4f9-7d45-4803-8ac5-033ab7eb1508" providerId="AD" clId="Web-{185E5E88-32A9-4E26-B1AF-4637ACE7F5A7}" dt="2023-01-17T19:56:59.001" v="15" actId="20577"/>
        <pc:sldMkLst>
          <pc:docMk/>
          <pc:sldMk cId="1165872165" sldId="264"/>
        </pc:sldMkLst>
        <pc:spChg chg="mod">
          <ac:chgData name="Saisri Chandana DASARI" userId="S::scda62143@eleve.isep.fr::4844f4f9-7d45-4803-8ac5-033ab7eb1508" providerId="AD" clId="Web-{185E5E88-32A9-4E26-B1AF-4637ACE7F5A7}" dt="2023-01-17T19:56:59.001" v="15" actId="20577"/>
          <ac:spMkLst>
            <pc:docMk/>
            <pc:sldMk cId="1165872165" sldId="264"/>
            <ac:spMk id="44" creationId="{D8887FDF-6C00-12F9-6380-934719B28845}"/>
          </ac:spMkLst>
        </pc:spChg>
      </pc:sldChg>
    </pc:docChg>
  </pc:docChgLst>
  <pc:docChgLst>
    <pc:chgData name="Yassine BOUHLEL" userId="S::yabo61671@eleve.isep.fr::bf673ca7-b520-4f67-b617-e60b50b6218d" providerId="AD" clId="Web-{C4585CDC-8CCF-4322-9E6A-05E6C2FF60D2}"/>
    <pc:docChg chg="modSld">
      <pc:chgData name="Yassine BOUHLEL" userId="S::yabo61671@eleve.isep.fr::bf673ca7-b520-4f67-b617-e60b50b6218d" providerId="AD" clId="Web-{C4585CDC-8CCF-4322-9E6A-05E6C2FF60D2}" dt="2023-01-16T21:34:10.212" v="1" actId="14100"/>
      <pc:docMkLst>
        <pc:docMk/>
      </pc:docMkLst>
      <pc:sldChg chg="modSp">
        <pc:chgData name="Yassine BOUHLEL" userId="S::yabo61671@eleve.isep.fr::bf673ca7-b520-4f67-b617-e60b50b6218d" providerId="AD" clId="Web-{C4585CDC-8CCF-4322-9E6A-05E6C2FF60D2}" dt="2023-01-16T21:34:10.212" v="1" actId="14100"/>
        <pc:sldMkLst>
          <pc:docMk/>
          <pc:sldMk cId="2129006234" sldId="266"/>
        </pc:sldMkLst>
        <pc:spChg chg="mod">
          <ac:chgData name="Yassine BOUHLEL" userId="S::yabo61671@eleve.isep.fr::bf673ca7-b520-4f67-b617-e60b50b6218d" providerId="AD" clId="Web-{C4585CDC-8CCF-4322-9E6A-05E6C2FF60D2}" dt="2023-01-16T21:34:10.212" v="1" actId="14100"/>
          <ac:spMkLst>
            <pc:docMk/>
            <pc:sldMk cId="2129006234" sldId="266"/>
            <ac:spMk id="5" creationId="{D6890801-3DF8-C7B8-2538-C4AD7D1F3A37}"/>
          </ac:spMkLst>
        </pc:spChg>
      </pc:sldChg>
      <pc:sldChg chg="modSp">
        <pc:chgData name="Yassine BOUHLEL" userId="S::yabo61671@eleve.isep.fr::bf673ca7-b520-4f67-b617-e60b50b6218d" providerId="AD" clId="Web-{C4585CDC-8CCF-4322-9E6A-05E6C2FF60D2}" dt="2023-01-16T21:34:03.977" v="0" actId="14100"/>
        <pc:sldMkLst>
          <pc:docMk/>
          <pc:sldMk cId="3169155056" sldId="268"/>
        </pc:sldMkLst>
        <pc:spChg chg="mod">
          <ac:chgData name="Yassine BOUHLEL" userId="S::yabo61671@eleve.isep.fr::bf673ca7-b520-4f67-b617-e60b50b6218d" providerId="AD" clId="Web-{C4585CDC-8CCF-4322-9E6A-05E6C2FF60D2}" dt="2023-01-16T21:34:03.977" v="0" actId="14100"/>
          <ac:spMkLst>
            <pc:docMk/>
            <pc:sldMk cId="3169155056" sldId="268"/>
            <ac:spMk id="5" creationId="{D6890801-3DF8-C7B8-2538-C4AD7D1F3A37}"/>
          </ac:spMkLst>
        </pc:spChg>
      </pc:sldChg>
    </pc:docChg>
  </pc:docChgLst>
  <pc:docChgLst>
    <pc:chgData name="Xinzhuo WANG" userId="S::xiwa62162@eleve.isep.fr::bd0dd46e-eac5-4c09-94b8-663a841ad1d1" providerId="AD" clId="Web-{52584563-AB98-4F31-B948-AAA9C4E0F647}"/>
    <pc:docChg chg="modSld sldOrd">
      <pc:chgData name="Xinzhuo WANG" userId="S::xiwa62162@eleve.isep.fr::bd0dd46e-eac5-4c09-94b8-663a841ad1d1" providerId="AD" clId="Web-{52584563-AB98-4F31-B948-AAA9C4E0F647}" dt="2023-01-17T18:14:58.212" v="253" actId="20577"/>
      <pc:docMkLst>
        <pc:docMk/>
      </pc:docMkLst>
      <pc:sldChg chg="ord">
        <pc:chgData name="Xinzhuo WANG" userId="S::xiwa62162@eleve.isep.fr::bd0dd46e-eac5-4c09-94b8-663a841ad1d1" providerId="AD" clId="Web-{52584563-AB98-4F31-B948-AAA9C4E0F647}" dt="2023-01-17T15:42:39.307" v="115"/>
        <pc:sldMkLst>
          <pc:docMk/>
          <pc:sldMk cId="1157484177" sldId="259"/>
        </pc:sldMkLst>
      </pc:sldChg>
      <pc:sldChg chg="modSp">
        <pc:chgData name="Xinzhuo WANG" userId="S::xiwa62162@eleve.isep.fr::bd0dd46e-eac5-4c09-94b8-663a841ad1d1" providerId="AD" clId="Web-{52584563-AB98-4F31-B948-AAA9C4E0F647}" dt="2023-01-17T15:51:53.287" v="118" actId="20577"/>
        <pc:sldMkLst>
          <pc:docMk/>
          <pc:sldMk cId="1392515754" sldId="260"/>
        </pc:sldMkLst>
        <pc:spChg chg="mod">
          <ac:chgData name="Xinzhuo WANG" userId="S::xiwa62162@eleve.isep.fr::bd0dd46e-eac5-4c09-94b8-663a841ad1d1" providerId="AD" clId="Web-{52584563-AB98-4F31-B948-AAA9C4E0F647}" dt="2023-01-17T15:51:53.287" v="118" actId="20577"/>
          <ac:spMkLst>
            <pc:docMk/>
            <pc:sldMk cId="1392515754" sldId="260"/>
            <ac:spMk id="12" creationId="{F83438ED-A61B-F144-5F85-930B4B1502F3}"/>
          </ac:spMkLst>
        </pc:spChg>
      </pc:sldChg>
      <pc:sldChg chg="modSp">
        <pc:chgData name="Xinzhuo WANG" userId="S::xiwa62162@eleve.isep.fr::bd0dd46e-eac5-4c09-94b8-663a841ad1d1" providerId="AD" clId="Web-{52584563-AB98-4F31-B948-AAA9C4E0F647}" dt="2023-01-17T16:03:32.582" v="250" actId="14100"/>
        <pc:sldMkLst>
          <pc:docMk/>
          <pc:sldMk cId="1165872165" sldId="264"/>
        </pc:sldMkLst>
        <pc:spChg chg="mod">
          <ac:chgData name="Xinzhuo WANG" userId="S::xiwa62162@eleve.isep.fr::bd0dd46e-eac5-4c09-94b8-663a841ad1d1" providerId="AD" clId="Web-{52584563-AB98-4F31-B948-AAA9C4E0F647}" dt="2023-01-17T16:03:32.582" v="250" actId="14100"/>
          <ac:spMkLst>
            <pc:docMk/>
            <pc:sldMk cId="1165872165" sldId="264"/>
            <ac:spMk id="44" creationId="{D8887FDF-6C00-12F9-6380-934719B28845}"/>
          </ac:spMkLst>
        </pc:spChg>
        <pc:picChg chg="mod">
          <ac:chgData name="Xinzhuo WANG" userId="S::xiwa62162@eleve.isep.fr::bd0dd46e-eac5-4c09-94b8-663a841ad1d1" providerId="AD" clId="Web-{52584563-AB98-4F31-B948-AAA9C4E0F647}" dt="2023-01-17T16:03:27.801" v="248" actId="1076"/>
          <ac:picMkLst>
            <pc:docMk/>
            <pc:sldMk cId="1165872165" sldId="264"/>
            <ac:picMk id="2052" creationId="{540266D6-56EB-67F1-BD5B-BB05C03CA3EA}"/>
          </ac:picMkLst>
        </pc:picChg>
      </pc:sldChg>
      <pc:sldChg chg="modSp">
        <pc:chgData name="Xinzhuo WANG" userId="S::xiwa62162@eleve.isep.fr::bd0dd46e-eac5-4c09-94b8-663a841ad1d1" providerId="AD" clId="Web-{52584563-AB98-4F31-B948-AAA9C4E0F647}" dt="2023-01-17T16:17:51.224" v="252" actId="20577"/>
        <pc:sldMkLst>
          <pc:docMk/>
          <pc:sldMk cId="2967213911" sldId="265"/>
        </pc:sldMkLst>
        <pc:spChg chg="mod">
          <ac:chgData name="Xinzhuo WANG" userId="S::xiwa62162@eleve.isep.fr::bd0dd46e-eac5-4c09-94b8-663a841ad1d1" providerId="AD" clId="Web-{52584563-AB98-4F31-B948-AAA9C4E0F647}" dt="2023-01-17T16:17:51.224" v="252" actId="20577"/>
          <ac:spMkLst>
            <pc:docMk/>
            <pc:sldMk cId="2967213911" sldId="265"/>
            <ac:spMk id="12" creationId="{D7D9807A-BCBB-9397-90D4-2C31FCD5066F}"/>
          </ac:spMkLst>
        </pc:spChg>
      </pc:sldChg>
      <pc:sldChg chg="modSp">
        <pc:chgData name="Xinzhuo WANG" userId="S::xiwa62162@eleve.isep.fr::bd0dd46e-eac5-4c09-94b8-663a841ad1d1" providerId="AD" clId="Web-{52584563-AB98-4F31-B948-AAA9C4E0F647}" dt="2023-01-17T18:14:58.212" v="253" actId="20577"/>
        <pc:sldMkLst>
          <pc:docMk/>
          <pc:sldMk cId="2129006234" sldId="266"/>
        </pc:sldMkLst>
        <pc:spChg chg="mod">
          <ac:chgData name="Xinzhuo WANG" userId="S::xiwa62162@eleve.isep.fr::bd0dd46e-eac5-4c09-94b8-663a841ad1d1" providerId="AD" clId="Web-{52584563-AB98-4F31-B948-AAA9C4E0F647}" dt="2023-01-17T15:42:11.384" v="113" actId="14100"/>
          <ac:spMkLst>
            <pc:docMk/>
            <pc:sldMk cId="2129006234" sldId="266"/>
            <ac:spMk id="5" creationId="{D6890801-3DF8-C7B8-2538-C4AD7D1F3A37}"/>
          </ac:spMkLst>
        </pc:spChg>
        <pc:spChg chg="mod">
          <ac:chgData name="Xinzhuo WANG" userId="S::xiwa62162@eleve.isep.fr::bd0dd46e-eac5-4c09-94b8-663a841ad1d1" providerId="AD" clId="Web-{52584563-AB98-4F31-B948-AAA9C4E0F647}" dt="2023-01-17T18:14:58.212" v="253" actId="20577"/>
          <ac:spMkLst>
            <pc:docMk/>
            <pc:sldMk cId="2129006234" sldId="266"/>
            <ac:spMk id="12" creationId="{D7D9807A-BCBB-9397-90D4-2C31FCD5066F}"/>
          </ac:spMkLst>
        </pc:spChg>
      </pc:sldChg>
      <pc:sldChg chg="modSp">
        <pc:chgData name="Xinzhuo WANG" userId="S::xiwa62162@eleve.isep.fr::bd0dd46e-eac5-4c09-94b8-663a841ad1d1" providerId="AD" clId="Web-{52584563-AB98-4F31-B948-AAA9C4E0F647}" dt="2023-01-17T15:51:06.708" v="116" actId="20577"/>
        <pc:sldMkLst>
          <pc:docMk/>
          <pc:sldMk cId="3169155056" sldId="268"/>
        </pc:sldMkLst>
        <pc:spChg chg="mod">
          <ac:chgData name="Xinzhuo WANG" userId="S::xiwa62162@eleve.isep.fr::bd0dd46e-eac5-4c09-94b8-663a841ad1d1" providerId="AD" clId="Web-{52584563-AB98-4F31-B948-AAA9C4E0F647}" dt="2023-01-17T15:40:43.195" v="98" actId="1076"/>
          <ac:spMkLst>
            <pc:docMk/>
            <pc:sldMk cId="3169155056" sldId="268"/>
            <ac:spMk id="5" creationId="{D6890801-3DF8-C7B8-2538-C4AD7D1F3A37}"/>
          </ac:spMkLst>
        </pc:spChg>
        <pc:spChg chg="mod">
          <ac:chgData name="Xinzhuo WANG" userId="S::xiwa62162@eleve.isep.fr::bd0dd46e-eac5-4c09-94b8-663a841ad1d1" providerId="AD" clId="Web-{52584563-AB98-4F31-B948-AAA9C4E0F647}" dt="2023-01-17T15:51:06.708" v="116" actId="20577"/>
          <ac:spMkLst>
            <pc:docMk/>
            <pc:sldMk cId="3169155056" sldId="268"/>
            <ac:spMk id="12" creationId="{D7D9807A-BCBB-9397-90D4-2C31FCD5066F}"/>
          </ac:spMkLst>
        </pc:spChg>
      </pc:sldChg>
    </pc:docChg>
  </pc:docChgLst>
  <pc:docChgLst>
    <pc:chgData name="Saisri Chandana DASARI" userId="S::scda62143@eleve.isep.fr::4844f4f9-7d45-4803-8ac5-033ab7eb1508" providerId="AD" clId="Web-{F0E03F97-9309-4EC2-8CB9-8D8AD4813D4F}"/>
    <pc:docChg chg="modSld">
      <pc:chgData name="Saisri Chandana DASARI" userId="S::scda62143@eleve.isep.fr::4844f4f9-7d45-4803-8ac5-033ab7eb1508" providerId="AD" clId="Web-{F0E03F97-9309-4EC2-8CB9-8D8AD4813D4F}" dt="2023-01-18T12:34:10.558" v="30" actId="1076"/>
      <pc:docMkLst>
        <pc:docMk/>
      </pc:docMkLst>
      <pc:sldChg chg="addSp delSp modSp">
        <pc:chgData name="Saisri Chandana DASARI" userId="S::scda62143@eleve.isep.fr::4844f4f9-7d45-4803-8ac5-033ab7eb1508" providerId="AD" clId="Web-{F0E03F97-9309-4EC2-8CB9-8D8AD4813D4F}" dt="2023-01-18T12:28:45.016" v="23" actId="1076"/>
        <pc:sldMkLst>
          <pc:docMk/>
          <pc:sldMk cId="2129006234" sldId="266"/>
        </pc:sldMkLst>
        <pc:spChg chg="add del">
          <ac:chgData name="Saisri Chandana DASARI" userId="S::scda62143@eleve.isep.fr::4844f4f9-7d45-4803-8ac5-033ab7eb1508" providerId="AD" clId="Web-{F0E03F97-9309-4EC2-8CB9-8D8AD4813D4F}" dt="2023-01-18T12:28:08.546" v="16"/>
          <ac:spMkLst>
            <pc:docMk/>
            <pc:sldMk cId="2129006234" sldId="266"/>
            <ac:spMk id="28" creationId="{10586A62-835E-F9D3-A51E-0C2EBAE144A9}"/>
          </ac:spMkLst>
        </pc:spChg>
        <pc:picChg chg="add mod">
          <ac:chgData name="Saisri Chandana DASARI" userId="S::scda62143@eleve.isep.fr::4844f4f9-7d45-4803-8ac5-033ab7eb1508" providerId="AD" clId="Web-{F0E03F97-9309-4EC2-8CB9-8D8AD4813D4F}" dt="2023-01-18T12:28:45.016" v="23" actId="1076"/>
          <ac:picMkLst>
            <pc:docMk/>
            <pc:sldMk cId="2129006234" sldId="266"/>
            <ac:picMk id="7" creationId="{3CF7C6B4-1FC1-FE02-C719-5E5BB8B0FE52}"/>
          </ac:picMkLst>
        </pc:picChg>
        <pc:picChg chg="add del">
          <ac:chgData name="Saisri Chandana DASARI" userId="S::scda62143@eleve.isep.fr::4844f4f9-7d45-4803-8ac5-033ab7eb1508" providerId="AD" clId="Web-{F0E03F97-9309-4EC2-8CB9-8D8AD4813D4F}" dt="2023-01-18T12:28:01.967" v="15"/>
          <ac:picMkLst>
            <pc:docMk/>
            <pc:sldMk cId="2129006234" sldId="266"/>
            <ac:picMk id="25" creationId="{5CCF64F2-C668-B27B-39DF-0408A731E862}"/>
          </ac:picMkLst>
        </pc:picChg>
      </pc:sldChg>
      <pc:sldChg chg="addSp delSp modSp">
        <pc:chgData name="Saisri Chandana DASARI" userId="S::scda62143@eleve.isep.fr::4844f4f9-7d45-4803-8ac5-033ab7eb1508" providerId="AD" clId="Web-{F0E03F97-9309-4EC2-8CB9-8D8AD4813D4F}" dt="2023-01-18T12:27:22.560" v="8" actId="1076"/>
        <pc:sldMkLst>
          <pc:docMk/>
          <pc:sldMk cId="3169155056" sldId="268"/>
        </pc:sldMkLst>
        <pc:spChg chg="del">
          <ac:chgData name="Saisri Chandana DASARI" userId="S::scda62143@eleve.isep.fr::4844f4f9-7d45-4803-8ac5-033ab7eb1508" providerId="AD" clId="Web-{F0E03F97-9309-4EC2-8CB9-8D8AD4813D4F}" dt="2023-01-18T12:27:00.825" v="1"/>
          <ac:spMkLst>
            <pc:docMk/>
            <pc:sldMk cId="3169155056" sldId="268"/>
            <ac:spMk id="28" creationId="{10586A62-835E-F9D3-A51E-0C2EBAE144A9}"/>
          </ac:spMkLst>
        </pc:spChg>
        <pc:picChg chg="add mod">
          <ac:chgData name="Saisri Chandana DASARI" userId="S::scda62143@eleve.isep.fr::4844f4f9-7d45-4803-8ac5-033ab7eb1508" providerId="AD" clId="Web-{F0E03F97-9309-4EC2-8CB9-8D8AD4813D4F}" dt="2023-01-18T12:27:22.560" v="8" actId="1076"/>
          <ac:picMkLst>
            <pc:docMk/>
            <pc:sldMk cId="3169155056" sldId="268"/>
            <ac:picMk id="6" creationId="{B452285C-7273-3E24-E678-596557E1A189}"/>
          </ac:picMkLst>
        </pc:picChg>
        <pc:picChg chg="del">
          <ac:chgData name="Saisri Chandana DASARI" userId="S::scda62143@eleve.isep.fr::4844f4f9-7d45-4803-8ac5-033ab7eb1508" providerId="AD" clId="Web-{F0E03F97-9309-4EC2-8CB9-8D8AD4813D4F}" dt="2023-01-18T12:26:58.731" v="0"/>
          <ac:picMkLst>
            <pc:docMk/>
            <pc:sldMk cId="3169155056" sldId="268"/>
            <ac:picMk id="25" creationId="{5CCF64F2-C668-B27B-39DF-0408A731E862}"/>
          </ac:picMkLst>
        </pc:picChg>
      </pc:sldChg>
      <pc:sldChg chg="modSp">
        <pc:chgData name="Saisri Chandana DASARI" userId="S::scda62143@eleve.isep.fr::4844f4f9-7d45-4803-8ac5-033ab7eb1508" providerId="AD" clId="Web-{F0E03F97-9309-4EC2-8CB9-8D8AD4813D4F}" dt="2023-01-18T12:34:10.558" v="30" actId="1076"/>
        <pc:sldMkLst>
          <pc:docMk/>
          <pc:sldMk cId="297039063" sldId="269"/>
        </pc:sldMkLst>
        <pc:spChg chg="mod">
          <ac:chgData name="Saisri Chandana DASARI" userId="S::scda62143@eleve.isep.fr::4844f4f9-7d45-4803-8ac5-033ab7eb1508" providerId="AD" clId="Web-{F0E03F97-9309-4EC2-8CB9-8D8AD4813D4F}" dt="2023-01-18T12:34:03.542" v="29" actId="20577"/>
          <ac:spMkLst>
            <pc:docMk/>
            <pc:sldMk cId="297039063" sldId="269"/>
            <ac:spMk id="44" creationId="{D8887FDF-6C00-12F9-6380-934719B28845}"/>
          </ac:spMkLst>
        </pc:spChg>
        <pc:picChg chg="mod">
          <ac:chgData name="Saisri Chandana DASARI" userId="S::scda62143@eleve.isep.fr::4844f4f9-7d45-4803-8ac5-033ab7eb1508" providerId="AD" clId="Web-{F0E03F97-9309-4EC2-8CB9-8D8AD4813D4F}" dt="2023-01-18T12:34:10.558" v="30" actId="1076"/>
          <ac:picMkLst>
            <pc:docMk/>
            <pc:sldMk cId="297039063" sldId="269"/>
            <ac:picMk id="10" creationId="{5927D30C-4FE9-A9AC-E96E-DAC5F05C46F5}"/>
          </ac:picMkLst>
        </pc:picChg>
      </pc:sldChg>
      <pc:sldChg chg="modSp">
        <pc:chgData name="Saisri Chandana DASARI" userId="S::scda62143@eleve.isep.fr::4844f4f9-7d45-4803-8ac5-033ab7eb1508" providerId="AD" clId="Web-{F0E03F97-9309-4EC2-8CB9-8D8AD4813D4F}" dt="2023-01-18T12:29:02.188" v="24" actId="14100"/>
        <pc:sldMkLst>
          <pc:docMk/>
          <pc:sldMk cId="1886557449" sldId="271"/>
        </pc:sldMkLst>
        <pc:spChg chg="mod">
          <ac:chgData name="Saisri Chandana DASARI" userId="S::scda62143@eleve.isep.fr::4844f4f9-7d45-4803-8ac5-033ab7eb1508" providerId="AD" clId="Web-{F0E03F97-9309-4EC2-8CB9-8D8AD4813D4F}" dt="2023-01-18T12:29:02.188" v="24" actId="14100"/>
          <ac:spMkLst>
            <pc:docMk/>
            <pc:sldMk cId="1886557449" sldId="271"/>
            <ac:spMk id="7" creationId="{1483036D-A735-4896-EBC6-BCE5DD857600}"/>
          </ac:spMkLst>
        </pc:spChg>
      </pc:sldChg>
    </pc:docChg>
  </pc:docChgLst>
  <pc:docChgLst>
    <pc:chgData name="Mahmoud Mike GBADAMASSI" userId="27b74f19-25cd-47d5-aa1a-a2eb59484014" providerId="ADAL" clId="{EAF1435E-D704-4ADC-B5B8-84B911539854}"/>
    <pc:docChg chg="undo custSel modSld">
      <pc:chgData name="Mahmoud Mike GBADAMASSI" userId="27b74f19-25cd-47d5-aa1a-a2eb59484014" providerId="ADAL" clId="{EAF1435E-D704-4ADC-B5B8-84B911539854}" dt="2023-01-18T12:59:00.971" v="223" actId="20577"/>
      <pc:docMkLst>
        <pc:docMk/>
      </pc:docMkLst>
      <pc:sldChg chg="addSp modSp mod">
        <pc:chgData name="Mahmoud Mike GBADAMASSI" userId="27b74f19-25cd-47d5-aa1a-a2eb59484014" providerId="ADAL" clId="{EAF1435E-D704-4ADC-B5B8-84B911539854}" dt="2023-01-18T12:49:49.135" v="138" actId="403"/>
        <pc:sldMkLst>
          <pc:docMk/>
          <pc:sldMk cId="1157484177" sldId="259"/>
        </pc:sldMkLst>
        <pc:spChg chg="add mod">
          <ac:chgData name="Mahmoud Mike GBADAMASSI" userId="27b74f19-25cd-47d5-aa1a-a2eb59484014" providerId="ADAL" clId="{EAF1435E-D704-4ADC-B5B8-84B911539854}" dt="2023-01-18T12:49:49.135" v="138" actId="403"/>
          <ac:spMkLst>
            <pc:docMk/>
            <pc:sldMk cId="1157484177" sldId="259"/>
            <ac:spMk id="2" creationId="{6BE7C17F-F48B-46EF-05B8-7DC248361DE6}"/>
          </ac:spMkLst>
        </pc:spChg>
      </pc:sldChg>
      <pc:sldChg chg="addSp modSp mod">
        <pc:chgData name="Mahmoud Mike GBADAMASSI" userId="27b74f19-25cd-47d5-aa1a-a2eb59484014" providerId="ADAL" clId="{EAF1435E-D704-4ADC-B5B8-84B911539854}" dt="2023-01-18T12:10:39.771" v="18" actId="207"/>
        <pc:sldMkLst>
          <pc:docMk/>
          <pc:sldMk cId="1392515754" sldId="260"/>
        </pc:sldMkLst>
        <pc:spChg chg="mod">
          <ac:chgData name="Mahmoud Mike GBADAMASSI" userId="27b74f19-25cd-47d5-aa1a-a2eb59484014" providerId="ADAL" clId="{EAF1435E-D704-4ADC-B5B8-84B911539854}" dt="2023-01-18T12:09:51.749" v="0" actId="122"/>
          <ac:spMkLst>
            <pc:docMk/>
            <pc:sldMk cId="1392515754" sldId="260"/>
            <ac:spMk id="5" creationId="{D6890801-3DF8-C7B8-2538-C4AD7D1F3A37}"/>
          </ac:spMkLst>
        </pc:spChg>
        <pc:spChg chg="mod">
          <ac:chgData name="Mahmoud Mike GBADAMASSI" userId="27b74f19-25cd-47d5-aa1a-a2eb59484014" providerId="ADAL" clId="{EAF1435E-D704-4ADC-B5B8-84B911539854}" dt="2023-01-18T12:10:09.669" v="5" actId="1076"/>
          <ac:spMkLst>
            <pc:docMk/>
            <pc:sldMk cId="1392515754" sldId="260"/>
            <ac:spMk id="6" creationId="{C9996855-3434-CC7E-30D1-1978B6023D61}"/>
          </ac:spMkLst>
        </pc:spChg>
        <pc:spChg chg="mod">
          <ac:chgData name="Mahmoud Mike GBADAMASSI" userId="27b74f19-25cd-47d5-aa1a-a2eb59484014" providerId="ADAL" clId="{EAF1435E-D704-4ADC-B5B8-84B911539854}" dt="2023-01-18T12:10:05.911" v="4" actId="1076"/>
          <ac:spMkLst>
            <pc:docMk/>
            <pc:sldMk cId="1392515754" sldId="260"/>
            <ac:spMk id="12" creationId="{F83438ED-A61B-F144-5F85-930B4B1502F3}"/>
          </ac:spMkLst>
        </pc:spChg>
        <pc:spChg chg="add mod">
          <ac:chgData name="Mahmoud Mike GBADAMASSI" userId="27b74f19-25cd-47d5-aa1a-a2eb59484014" providerId="ADAL" clId="{EAF1435E-D704-4ADC-B5B8-84B911539854}" dt="2023-01-18T12:10:39.771" v="18" actId="207"/>
          <ac:spMkLst>
            <pc:docMk/>
            <pc:sldMk cId="1392515754" sldId="260"/>
            <ac:spMk id="16" creationId="{F5977582-99F1-5199-889F-7E8B53965D35}"/>
          </ac:spMkLst>
        </pc:spChg>
      </pc:sldChg>
      <pc:sldChg chg="delSp modSp mod">
        <pc:chgData name="Mahmoud Mike GBADAMASSI" userId="27b74f19-25cd-47d5-aa1a-a2eb59484014" providerId="ADAL" clId="{EAF1435E-D704-4ADC-B5B8-84B911539854}" dt="2023-01-18T12:54:30.418" v="170" actId="1076"/>
        <pc:sldMkLst>
          <pc:docMk/>
          <pc:sldMk cId="2879817321" sldId="261"/>
        </pc:sldMkLst>
        <pc:spChg chg="mod">
          <ac:chgData name="Mahmoud Mike GBADAMASSI" userId="27b74f19-25cd-47d5-aa1a-a2eb59484014" providerId="ADAL" clId="{EAF1435E-D704-4ADC-B5B8-84B911539854}" dt="2023-01-18T12:54:24.973" v="169" actId="20577"/>
          <ac:spMkLst>
            <pc:docMk/>
            <pc:sldMk cId="2879817321" sldId="261"/>
            <ac:spMk id="49" creationId="{79D16359-172B-4520-9EBF-39955E9F5B26}"/>
          </ac:spMkLst>
        </pc:spChg>
        <pc:picChg chg="mod">
          <ac:chgData name="Mahmoud Mike GBADAMASSI" userId="27b74f19-25cd-47d5-aa1a-a2eb59484014" providerId="ADAL" clId="{EAF1435E-D704-4ADC-B5B8-84B911539854}" dt="2023-01-18T12:54:30.418" v="170" actId="1076"/>
          <ac:picMkLst>
            <pc:docMk/>
            <pc:sldMk cId="2879817321" sldId="261"/>
            <ac:picMk id="1026" creationId="{763DCEE9-B020-BAF9-CC0A-C6AD9D269384}"/>
          </ac:picMkLst>
        </pc:picChg>
        <pc:picChg chg="del">
          <ac:chgData name="Mahmoud Mike GBADAMASSI" userId="27b74f19-25cd-47d5-aa1a-a2eb59484014" providerId="ADAL" clId="{EAF1435E-D704-4ADC-B5B8-84B911539854}" dt="2023-01-18T12:54:18.742" v="158" actId="478"/>
          <ac:picMkLst>
            <pc:docMk/>
            <pc:sldMk cId="2879817321" sldId="261"/>
            <ac:picMk id="2058" creationId="{B35C47DD-541B-0DEC-097A-0A02D6878448}"/>
          </ac:picMkLst>
        </pc:picChg>
      </pc:sldChg>
      <pc:sldChg chg="modSp mod">
        <pc:chgData name="Mahmoud Mike GBADAMASSI" userId="27b74f19-25cd-47d5-aa1a-a2eb59484014" providerId="ADAL" clId="{EAF1435E-D704-4ADC-B5B8-84B911539854}" dt="2023-01-18T12:25:06.847" v="60" actId="6549"/>
        <pc:sldMkLst>
          <pc:docMk/>
          <pc:sldMk cId="2967213911" sldId="265"/>
        </pc:sldMkLst>
        <pc:spChg chg="mod">
          <ac:chgData name="Mahmoud Mike GBADAMASSI" userId="27b74f19-25cd-47d5-aa1a-a2eb59484014" providerId="ADAL" clId="{EAF1435E-D704-4ADC-B5B8-84B911539854}" dt="2023-01-18T12:25:06.847" v="60" actId="6549"/>
          <ac:spMkLst>
            <pc:docMk/>
            <pc:sldMk cId="2967213911" sldId="265"/>
            <ac:spMk id="6" creationId="{663D35AE-7F25-D203-9D81-6029560190C8}"/>
          </ac:spMkLst>
        </pc:spChg>
      </pc:sldChg>
      <pc:sldChg chg="modSp mod">
        <pc:chgData name="Mahmoud Mike GBADAMASSI" userId="27b74f19-25cd-47d5-aa1a-a2eb59484014" providerId="ADAL" clId="{EAF1435E-D704-4ADC-B5B8-84B911539854}" dt="2023-01-18T12:58:44.178" v="219" actId="6549"/>
        <pc:sldMkLst>
          <pc:docMk/>
          <pc:sldMk cId="2129006234" sldId="266"/>
        </pc:sldMkLst>
        <pc:spChg chg="mod">
          <ac:chgData name="Mahmoud Mike GBADAMASSI" userId="27b74f19-25cd-47d5-aa1a-a2eb59484014" providerId="ADAL" clId="{EAF1435E-D704-4ADC-B5B8-84B911539854}" dt="2023-01-18T12:58:44.178" v="219" actId="6549"/>
          <ac:spMkLst>
            <pc:docMk/>
            <pc:sldMk cId="2129006234" sldId="266"/>
            <ac:spMk id="12" creationId="{D7D9807A-BCBB-9397-90D4-2C31FCD5066F}"/>
          </ac:spMkLst>
        </pc:spChg>
      </pc:sldChg>
      <pc:sldChg chg="modSp mod">
        <pc:chgData name="Mahmoud Mike GBADAMASSI" userId="27b74f19-25cd-47d5-aa1a-a2eb59484014" providerId="ADAL" clId="{EAF1435E-D704-4ADC-B5B8-84B911539854}" dt="2023-01-18T12:58:40.364" v="218" actId="20577"/>
        <pc:sldMkLst>
          <pc:docMk/>
          <pc:sldMk cId="3169155056" sldId="268"/>
        </pc:sldMkLst>
        <pc:spChg chg="mod">
          <ac:chgData name="Mahmoud Mike GBADAMASSI" userId="27b74f19-25cd-47d5-aa1a-a2eb59484014" providerId="ADAL" clId="{EAF1435E-D704-4ADC-B5B8-84B911539854}" dt="2023-01-18T12:55:22.799" v="217" actId="6549"/>
          <ac:spMkLst>
            <pc:docMk/>
            <pc:sldMk cId="3169155056" sldId="268"/>
            <ac:spMk id="5" creationId="{D6890801-3DF8-C7B8-2538-C4AD7D1F3A37}"/>
          </ac:spMkLst>
        </pc:spChg>
        <pc:spChg chg="mod">
          <ac:chgData name="Mahmoud Mike GBADAMASSI" userId="27b74f19-25cd-47d5-aa1a-a2eb59484014" providerId="ADAL" clId="{EAF1435E-D704-4ADC-B5B8-84B911539854}" dt="2023-01-18T12:58:40.364" v="218" actId="20577"/>
          <ac:spMkLst>
            <pc:docMk/>
            <pc:sldMk cId="3169155056" sldId="268"/>
            <ac:spMk id="12" creationId="{D7D9807A-BCBB-9397-90D4-2C31FCD5066F}"/>
          </ac:spMkLst>
        </pc:spChg>
      </pc:sldChg>
      <pc:sldChg chg="delSp modSp mod">
        <pc:chgData name="Mahmoud Mike GBADAMASSI" userId="27b74f19-25cd-47d5-aa1a-a2eb59484014" providerId="ADAL" clId="{EAF1435E-D704-4ADC-B5B8-84B911539854}" dt="2023-01-18T12:59:00.971" v="223" actId="20577"/>
        <pc:sldMkLst>
          <pc:docMk/>
          <pc:sldMk cId="297039063" sldId="269"/>
        </pc:sldMkLst>
        <pc:spChg chg="del mod">
          <ac:chgData name="Mahmoud Mike GBADAMASSI" userId="27b74f19-25cd-47d5-aa1a-a2eb59484014" providerId="ADAL" clId="{EAF1435E-D704-4ADC-B5B8-84B911539854}" dt="2023-01-18T12:54:12.669" v="157"/>
          <ac:spMkLst>
            <pc:docMk/>
            <pc:sldMk cId="297039063" sldId="269"/>
            <ac:spMk id="44" creationId="{D8887FDF-6C00-12F9-6380-934719B28845}"/>
          </ac:spMkLst>
        </pc:spChg>
        <pc:spChg chg="mod">
          <ac:chgData name="Mahmoud Mike GBADAMASSI" userId="27b74f19-25cd-47d5-aa1a-a2eb59484014" providerId="ADAL" clId="{EAF1435E-D704-4ADC-B5B8-84B911539854}" dt="2023-01-18T12:59:00.971" v="223" actId="20577"/>
          <ac:spMkLst>
            <pc:docMk/>
            <pc:sldMk cId="297039063" sldId="269"/>
            <ac:spMk id="47" creationId="{A8E1FCD8-6B4E-B0E0-2222-4B4DA889B347}"/>
          </ac:spMkLst>
        </pc:spChg>
      </pc:sldChg>
      <pc:sldChg chg="modSp mod">
        <pc:chgData name="Mahmoud Mike GBADAMASSI" userId="27b74f19-25cd-47d5-aa1a-a2eb59484014" providerId="ADAL" clId="{EAF1435E-D704-4ADC-B5B8-84B911539854}" dt="2023-01-18T12:54:56.910" v="183" actId="20577"/>
        <pc:sldMkLst>
          <pc:docMk/>
          <pc:sldMk cId="3354107529" sldId="270"/>
        </pc:sldMkLst>
        <pc:spChg chg="mod">
          <ac:chgData name="Mahmoud Mike GBADAMASSI" userId="27b74f19-25cd-47d5-aa1a-a2eb59484014" providerId="ADAL" clId="{EAF1435E-D704-4ADC-B5B8-84B911539854}" dt="2023-01-18T12:54:56.910" v="183" actId="20577"/>
          <ac:spMkLst>
            <pc:docMk/>
            <pc:sldMk cId="3354107529" sldId="270"/>
            <ac:spMk id="44" creationId="{D8887FDF-6C00-12F9-6380-934719B28845}"/>
          </ac:spMkLst>
        </pc:spChg>
      </pc:sldChg>
      <pc:sldChg chg="modSp mod">
        <pc:chgData name="Mahmoud Mike GBADAMASSI" userId="27b74f19-25cd-47d5-aa1a-a2eb59484014" providerId="ADAL" clId="{EAF1435E-D704-4ADC-B5B8-84B911539854}" dt="2023-01-18T12:58:50.534" v="222" actId="6549"/>
        <pc:sldMkLst>
          <pc:docMk/>
          <pc:sldMk cId="1886557449" sldId="271"/>
        </pc:sldMkLst>
        <pc:spChg chg="mod">
          <ac:chgData name="Mahmoud Mike GBADAMASSI" userId="27b74f19-25cd-47d5-aa1a-a2eb59484014" providerId="ADAL" clId="{EAF1435E-D704-4ADC-B5B8-84B911539854}" dt="2023-01-18T12:49:14.541" v="135" actId="20577"/>
          <ac:spMkLst>
            <pc:docMk/>
            <pc:sldMk cId="1886557449" sldId="271"/>
            <ac:spMk id="7" creationId="{1483036D-A735-4896-EBC6-BCE5DD857600}"/>
          </ac:spMkLst>
        </pc:spChg>
        <pc:spChg chg="mod">
          <ac:chgData name="Mahmoud Mike GBADAMASSI" userId="27b74f19-25cd-47d5-aa1a-a2eb59484014" providerId="ADAL" clId="{EAF1435E-D704-4ADC-B5B8-84B911539854}" dt="2023-01-18T12:58:50.534" v="222" actId="6549"/>
          <ac:spMkLst>
            <pc:docMk/>
            <pc:sldMk cId="1886557449" sldId="271"/>
            <ac:spMk id="12" creationId="{D7D9807A-BCBB-9397-90D4-2C31FCD5066F}"/>
          </ac:spMkLst>
        </pc:spChg>
      </pc:sldChg>
    </pc:docChg>
  </pc:docChgLst>
  <pc:docChgLst>
    <pc:chgData name="Mahmoud Mike GBADAMASSI" userId="27b74f19-25cd-47d5-aa1a-a2eb59484014" providerId="ADAL" clId="{FDA43913-090C-5847-96A9-78E214E2E4C3}"/>
    <pc:docChg chg="undo custSel modSld">
      <pc:chgData name="Mahmoud Mike GBADAMASSI" userId="27b74f19-25cd-47d5-aa1a-a2eb59484014" providerId="ADAL" clId="{FDA43913-090C-5847-96A9-78E214E2E4C3}" dt="2023-01-18T09:39:22.620" v="690" actId="1076"/>
      <pc:docMkLst>
        <pc:docMk/>
      </pc:docMkLst>
      <pc:sldChg chg="addSp delSp modSp addAnim delAnim">
        <pc:chgData name="Mahmoud Mike GBADAMASSI" userId="27b74f19-25cd-47d5-aa1a-a2eb59484014" providerId="ADAL" clId="{FDA43913-090C-5847-96A9-78E214E2E4C3}" dt="2023-01-18T09:39:22.620" v="690" actId="1076"/>
        <pc:sldMkLst>
          <pc:docMk/>
          <pc:sldMk cId="2967213911" sldId="265"/>
        </pc:sldMkLst>
        <pc:spChg chg="add mod">
          <ac:chgData name="Mahmoud Mike GBADAMASSI" userId="27b74f19-25cd-47d5-aa1a-a2eb59484014" providerId="ADAL" clId="{FDA43913-090C-5847-96A9-78E214E2E4C3}" dt="2023-01-18T09:33:35.618" v="647" actId="1076"/>
          <ac:spMkLst>
            <pc:docMk/>
            <pc:sldMk cId="2967213911" sldId="265"/>
            <ac:spMk id="6" creationId="{663D35AE-7F25-D203-9D81-6029560190C8}"/>
          </ac:spMkLst>
        </pc:spChg>
        <pc:spChg chg="del">
          <ac:chgData name="Mahmoud Mike GBADAMASSI" userId="27b74f19-25cd-47d5-aa1a-a2eb59484014" providerId="ADAL" clId="{FDA43913-090C-5847-96A9-78E214E2E4C3}" dt="2023-01-18T09:26:10.848" v="333" actId="478"/>
          <ac:spMkLst>
            <pc:docMk/>
            <pc:sldMk cId="2967213911" sldId="265"/>
            <ac:spMk id="11" creationId="{C34DC931-4A44-6109-4564-EA0B77F1F471}"/>
          </ac:spMkLst>
        </pc:spChg>
        <pc:spChg chg="add del">
          <ac:chgData name="Mahmoud Mike GBADAMASSI" userId="27b74f19-25cd-47d5-aa1a-a2eb59484014" providerId="ADAL" clId="{FDA43913-090C-5847-96A9-78E214E2E4C3}" dt="2023-01-18T09:26:35.672" v="337" actId="478"/>
          <ac:spMkLst>
            <pc:docMk/>
            <pc:sldMk cId="2967213911" sldId="265"/>
            <ac:spMk id="15" creationId="{7348DC98-548A-09EA-C16F-F28503FB0BE0}"/>
          </ac:spMkLst>
        </pc:spChg>
        <pc:spChg chg="add mod">
          <ac:chgData name="Mahmoud Mike GBADAMASSI" userId="27b74f19-25cd-47d5-aa1a-a2eb59484014" providerId="ADAL" clId="{FDA43913-090C-5847-96A9-78E214E2E4C3}" dt="2023-01-18T09:39:07.825" v="688" actId="20577"/>
          <ac:spMkLst>
            <pc:docMk/>
            <pc:sldMk cId="2967213911" sldId="265"/>
            <ac:spMk id="16" creationId="{5E3D7EF9-3A0F-8158-4C44-445A879D888F}"/>
          </ac:spMkLst>
        </pc:spChg>
        <pc:spChg chg="del">
          <ac:chgData name="Mahmoud Mike GBADAMASSI" userId="27b74f19-25cd-47d5-aa1a-a2eb59484014" providerId="ADAL" clId="{FDA43913-090C-5847-96A9-78E214E2E4C3}" dt="2023-01-18T09:26:32.458" v="336" actId="478"/>
          <ac:spMkLst>
            <pc:docMk/>
            <pc:sldMk cId="2967213911" sldId="265"/>
            <ac:spMk id="24" creationId="{91D2C549-D73D-895C-9B9C-77B8541DE0F3}"/>
          </ac:spMkLst>
        </pc:spChg>
        <pc:spChg chg="del">
          <ac:chgData name="Mahmoud Mike GBADAMASSI" userId="27b74f19-25cd-47d5-aa1a-a2eb59484014" providerId="ADAL" clId="{FDA43913-090C-5847-96A9-78E214E2E4C3}" dt="2023-01-18T09:26:38.471" v="338" actId="478"/>
          <ac:spMkLst>
            <pc:docMk/>
            <pc:sldMk cId="2967213911" sldId="265"/>
            <ac:spMk id="53" creationId="{E7B9767F-1949-A897-7181-770E09517E21}"/>
          </ac:spMkLst>
        </pc:spChg>
        <pc:spChg chg="del">
          <ac:chgData name="Mahmoud Mike GBADAMASSI" userId="27b74f19-25cd-47d5-aa1a-a2eb59484014" providerId="ADAL" clId="{FDA43913-090C-5847-96A9-78E214E2E4C3}" dt="2023-01-18T09:32:28.897" v="638" actId="478"/>
          <ac:spMkLst>
            <pc:docMk/>
            <pc:sldMk cId="2967213911" sldId="265"/>
            <ac:spMk id="54" creationId="{230667C0-5252-F7EE-E201-52D30447A111}"/>
          </ac:spMkLst>
        </pc:spChg>
        <pc:spChg chg="del">
          <ac:chgData name="Mahmoud Mike GBADAMASSI" userId="27b74f19-25cd-47d5-aa1a-a2eb59484014" providerId="ADAL" clId="{FDA43913-090C-5847-96A9-78E214E2E4C3}" dt="2023-01-18T09:26:41.837" v="339" actId="478"/>
          <ac:spMkLst>
            <pc:docMk/>
            <pc:sldMk cId="2967213911" sldId="265"/>
            <ac:spMk id="56" creationId="{42501720-8CF8-8470-9D60-4615E110BD67}"/>
          </ac:spMkLst>
        </pc:spChg>
        <pc:spChg chg="del">
          <ac:chgData name="Mahmoud Mike GBADAMASSI" userId="27b74f19-25cd-47d5-aa1a-a2eb59484014" providerId="ADAL" clId="{FDA43913-090C-5847-96A9-78E214E2E4C3}" dt="2023-01-18T09:26:44.267" v="340" actId="478"/>
          <ac:spMkLst>
            <pc:docMk/>
            <pc:sldMk cId="2967213911" sldId="265"/>
            <ac:spMk id="58" creationId="{12A3B225-2DA4-5EFA-94A3-8EBF1894DF69}"/>
          </ac:spMkLst>
        </pc:spChg>
        <pc:graphicFrameChg chg="add mod modGraphic">
          <ac:chgData name="Mahmoud Mike GBADAMASSI" userId="27b74f19-25cd-47d5-aa1a-a2eb59484014" providerId="ADAL" clId="{FDA43913-090C-5847-96A9-78E214E2E4C3}" dt="2023-01-18T09:39:22.620" v="690" actId="1076"/>
          <ac:graphicFrameMkLst>
            <pc:docMk/>
            <pc:sldMk cId="2967213911" sldId="265"/>
            <ac:graphicFrameMk id="5" creationId="{886CC590-E09A-5020-B98A-C8F208861693}"/>
          </ac:graphicFrameMkLst>
        </pc:graphicFrameChg>
        <pc:graphicFrameChg chg="mod modGraphic">
          <ac:chgData name="Mahmoud Mike GBADAMASSI" userId="27b74f19-25cd-47d5-aa1a-a2eb59484014" providerId="ADAL" clId="{FDA43913-090C-5847-96A9-78E214E2E4C3}" dt="2023-01-18T09:32:41.139" v="641" actId="1076"/>
          <ac:graphicFrameMkLst>
            <pc:docMk/>
            <pc:sldMk cId="2967213911" sldId="265"/>
            <ac:graphicFrameMk id="8" creationId="{50FB1292-88DC-413B-9924-608F690A3EF4}"/>
          </ac:graphicFrameMkLst>
        </pc:graphicFrameChg>
        <pc:picChg chg="del">
          <ac:chgData name="Mahmoud Mike GBADAMASSI" userId="27b74f19-25cd-47d5-aa1a-a2eb59484014" providerId="ADAL" clId="{FDA43913-090C-5847-96A9-78E214E2E4C3}" dt="2023-01-18T09:26:23.201" v="334" actId="478"/>
          <ac:picMkLst>
            <pc:docMk/>
            <pc:sldMk cId="2967213911" sldId="265"/>
            <ac:picMk id="23" creationId="{5E981624-1834-BD69-6341-45445CC6E244}"/>
          </ac:picMkLst>
        </pc:picChg>
      </pc:sldChg>
    </pc:docChg>
  </pc:docChgLst>
  <pc:docChgLst>
    <pc:chgData name="Saisri Chandana DASARI" userId="S::scda62143@eleve.isep.fr::4844f4f9-7d45-4803-8ac5-033ab7eb1508" providerId="AD" clId="Web-{2E06F3CD-04A7-45FE-A5B6-4016A7EC7915}"/>
    <pc:docChg chg="addSld modSld">
      <pc:chgData name="Saisri Chandana DASARI" userId="S::scda62143@eleve.isep.fr::4844f4f9-7d45-4803-8ac5-033ab7eb1508" providerId="AD" clId="Web-{2E06F3CD-04A7-45FE-A5B6-4016A7EC7915}" dt="2023-01-17T22:02:58.248" v="155" actId="20577"/>
      <pc:docMkLst>
        <pc:docMk/>
      </pc:docMkLst>
      <pc:sldChg chg="modSp">
        <pc:chgData name="Saisri Chandana DASARI" userId="S::scda62143@eleve.isep.fr::4844f4f9-7d45-4803-8ac5-033ab7eb1508" providerId="AD" clId="Web-{2E06F3CD-04A7-45FE-A5B6-4016A7EC7915}" dt="2023-01-17T21:53:24.663" v="0" actId="20577"/>
        <pc:sldMkLst>
          <pc:docMk/>
          <pc:sldMk cId="1165872165" sldId="264"/>
        </pc:sldMkLst>
        <pc:spChg chg="mod">
          <ac:chgData name="Saisri Chandana DASARI" userId="S::scda62143@eleve.isep.fr::4844f4f9-7d45-4803-8ac5-033ab7eb1508" providerId="AD" clId="Web-{2E06F3CD-04A7-45FE-A5B6-4016A7EC7915}" dt="2023-01-17T21:53:24.663" v="0" actId="20577"/>
          <ac:spMkLst>
            <pc:docMk/>
            <pc:sldMk cId="1165872165" sldId="264"/>
            <ac:spMk id="47" creationId="{A8E1FCD8-6B4E-B0E0-2222-4B4DA889B347}"/>
          </ac:spMkLst>
        </pc:spChg>
      </pc:sldChg>
      <pc:sldChg chg="modSp">
        <pc:chgData name="Saisri Chandana DASARI" userId="S::scda62143@eleve.isep.fr::4844f4f9-7d45-4803-8ac5-033ab7eb1508" providerId="AD" clId="Web-{2E06F3CD-04A7-45FE-A5B6-4016A7EC7915}" dt="2023-01-17T21:54:15.634" v="5" actId="20577"/>
        <pc:sldMkLst>
          <pc:docMk/>
          <pc:sldMk cId="2129006234" sldId="266"/>
        </pc:sldMkLst>
        <pc:spChg chg="mod">
          <ac:chgData name="Saisri Chandana DASARI" userId="S::scda62143@eleve.isep.fr::4844f4f9-7d45-4803-8ac5-033ab7eb1508" providerId="AD" clId="Web-{2E06F3CD-04A7-45FE-A5B6-4016A7EC7915}" dt="2023-01-17T21:54:15.634" v="5" actId="20577"/>
          <ac:spMkLst>
            <pc:docMk/>
            <pc:sldMk cId="2129006234" sldId="266"/>
            <ac:spMk id="12" creationId="{D7D9807A-BCBB-9397-90D4-2C31FCD5066F}"/>
          </ac:spMkLst>
        </pc:spChg>
      </pc:sldChg>
      <pc:sldChg chg="modSp">
        <pc:chgData name="Saisri Chandana DASARI" userId="S::scda62143@eleve.isep.fr::4844f4f9-7d45-4803-8ac5-033ab7eb1508" providerId="AD" clId="Web-{2E06F3CD-04A7-45FE-A5B6-4016A7EC7915}" dt="2023-01-17T21:54:05.430" v="3" actId="20577"/>
        <pc:sldMkLst>
          <pc:docMk/>
          <pc:sldMk cId="3169155056" sldId="268"/>
        </pc:sldMkLst>
        <pc:spChg chg="mod">
          <ac:chgData name="Saisri Chandana DASARI" userId="S::scda62143@eleve.isep.fr::4844f4f9-7d45-4803-8ac5-033ab7eb1508" providerId="AD" clId="Web-{2E06F3CD-04A7-45FE-A5B6-4016A7EC7915}" dt="2023-01-17T21:54:05.430" v="3" actId="20577"/>
          <ac:spMkLst>
            <pc:docMk/>
            <pc:sldMk cId="3169155056" sldId="268"/>
            <ac:spMk id="12" creationId="{D7D9807A-BCBB-9397-90D4-2C31FCD5066F}"/>
          </ac:spMkLst>
        </pc:spChg>
      </pc:sldChg>
      <pc:sldChg chg="modSp">
        <pc:chgData name="Saisri Chandana DASARI" userId="S::scda62143@eleve.isep.fr::4844f4f9-7d45-4803-8ac5-033ab7eb1508" providerId="AD" clId="Web-{2E06F3CD-04A7-45FE-A5B6-4016A7EC7915}" dt="2023-01-17T21:54:23.322" v="6" actId="20577"/>
        <pc:sldMkLst>
          <pc:docMk/>
          <pc:sldMk cId="297039063" sldId="269"/>
        </pc:sldMkLst>
        <pc:spChg chg="mod">
          <ac:chgData name="Saisri Chandana DASARI" userId="S::scda62143@eleve.isep.fr::4844f4f9-7d45-4803-8ac5-033ab7eb1508" providerId="AD" clId="Web-{2E06F3CD-04A7-45FE-A5B6-4016A7EC7915}" dt="2023-01-17T21:54:23.322" v="6" actId="20577"/>
          <ac:spMkLst>
            <pc:docMk/>
            <pc:sldMk cId="297039063" sldId="269"/>
            <ac:spMk id="47" creationId="{A8E1FCD8-6B4E-B0E0-2222-4B4DA889B347}"/>
          </ac:spMkLst>
        </pc:spChg>
      </pc:sldChg>
      <pc:sldChg chg="modSp">
        <pc:chgData name="Saisri Chandana DASARI" userId="S::scda62143@eleve.isep.fr::4844f4f9-7d45-4803-8ac5-033ab7eb1508" providerId="AD" clId="Web-{2E06F3CD-04A7-45FE-A5B6-4016A7EC7915}" dt="2023-01-17T21:53:35.851" v="1" actId="20577"/>
        <pc:sldMkLst>
          <pc:docMk/>
          <pc:sldMk cId="3354107529" sldId="270"/>
        </pc:sldMkLst>
        <pc:spChg chg="mod">
          <ac:chgData name="Saisri Chandana DASARI" userId="S::scda62143@eleve.isep.fr::4844f4f9-7d45-4803-8ac5-033ab7eb1508" providerId="AD" clId="Web-{2E06F3CD-04A7-45FE-A5B6-4016A7EC7915}" dt="2023-01-17T21:53:35.851" v="1" actId="20577"/>
          <ac:spMkLst>
            <pc:docMk/>
            <pc:sldMk cId="3354107529" sldId="270"/>
            <ac:spMk id="47" creationId="{A8E1FCD8-6B4E-B0E0-2222-4B4DA889B347}"/>
          </ac:spMkLst>
        </pc:spChg>
      </pc:sldChg>
      <pc:sldChg chg="addSp modSp add replId">
        <pc:chgData name="Saisri Chandana DASARI" userId="S::scda62143@eleve.isep.fr::4844f4f9-7d45-4803-8ac5-033ab7eb1508" providerId="AD" clId="Web-{2E06F3CD-04A7-45FE-A5B6-4016A7EC7915}" dt="2023-01-17T22:02:58.248" v="155" actId="20577"/>
        <pc:sldMkLst>
          <pc:docMk/>
          <pc:sldMk cId="1886557449" sldId="271"/>
        </pc:sldMkLst>
        <pc:spChg chg="mod">
          <ac:chgData name="Saisri Chandana DASARI" userId="S::scda62143@eleve.isep.fr::4844f4f9-7d45-4803-8ac5-033ab7eb1508" providerId="AD" clId="Web-{2E06F3CD-04A7-45FE-A5B6-4016A7EC7915}" dt="2023-01-17T21:58:35.003" v="24" actId="20577"/>
          <ac:spMkLst>
            <pc:docMk/>
            <pc:sldMk cId="1886557449" sldId="271"/>
            <ac:spMk id="5" creationId="{D6890801-3DF8-C7B8-2538-C4AD7D1F3A37}"/>
          </ac:spMkLst>
        </pc:spChg>
        <pc:spChg chg="add mod">
          <ac:chgData name="Saisri Chandana DASARI" userId="S::scda62143@eleve.isep.fr::4844f4f9-7d45-4803-8ac5-033ab7eb1508" providerId="AD" clId="Web-{2E06F3CD-04A7-45FE-A5B6-4016A7EC7915}" dt="2023-01-17T22:02:58.248" v="155" actId="20577"/>
          <ac:spMkLst>
            <pc:docMk/>
            <pc:sldMk cId="1886557449" sldId="271"/>
            <ac:spMk id="7" creationId="{1483036D-A735-4896-EBC6-BCE5DD857600}"/>
          </ac:spMkLst>
        </pc:spChg>
        <pc:spChg chg="mod">
          <ac:chgData name="Saisri Chandana DASARI" userId="S::scda62143@eleve.isep.fr::4844f4f9-7d45-4803-8ac5-033ab7eb1508" providerId="AD" clId="Web-{2E06F3CD-04A7-45FE-A5B6-4016A7EC7915}" dt="2023-01-17T21:59:13.817" v="25" actId="14100"/>
          <ac:spMkLst>
            <pc:docMk/>
            <pc:sldMk cId="1886557449" sldId="271"/>
            <ac:spMk id="12" creationId="{D7D9807A-BCBB-9397-90D4-2C31FCD5066F}"/>
          </ac:spMkLst>
        </pc:spChg>
      </pc:sldChg>
    </pc:docChg>
  </pc:docChgLst>
  <pc:docChgLst>
    <pc:chgData name="Saisri Chandana DASARI" userId="S::scda62143@eleve.isep.fr::4844f4f9-7d45-4803-8ac5-033ab7eb1508" providerId="AD" clId="Web-{8B06E3A4-9FD2-473A-83C2-32318342CD10}"/>
    <pc:docChg chg="modSld">
      <pc:chgData name="Saisri Chandana DASARI" userId="S::scda62143@eleve.isep.fr::4844f4f9-7d45-4803-8ac5-033ab7eb1508" providerId="AD" clId="Web-{8B06E3A4-9FD2-473A-83C2-32318342CD10}" dt="2023-01-18T05:51:08.990" v="0" actId="20577"/>
      <pc:docMkLst>
        <pc:docMk/>
      </pc:docMkLst>
      <pc:sldChg chg="modSp">
        <pc:chgData name="Saisri Chandana DASARI" userId="S::scda62143@eleve.isep.fr::4844f4f9-7d45-4803-8ac5-033ab7eb1508" providerId="AD" clId="Web-{8B06E3A4-9FD2-473A-83C2-32318342CD10}" dt="2023-01-18T05:51:08.990" v="0" actId="20577"/>
        <pc:sldMkLst>
          <pc:docMk/>
          <pc:sldMk cId="297039063" sldId="269"/>
        </pc:sldMkLst>
        <pc:spChg chg="mod">
          <ac:chgData name="Saisri Chandana DASARI" userId="S::scda62143@eleve.isep.fr::4844f4f9-7d45-4803-8ac5-033ab7eb1508" providerId="AD" clId="Web-{8B06E3A4-9FD2-473A-83C2-32318342CD10}" dt="2023-01-18T05:51:08.990" v="0" actId="20577"/>
          <ac:spMkLst>
            <pc:docMk/>
            <pc:sldMk cId="297039063" sldId="269"/>
            <ac:spMk id="2" creationId="{7E0233DD-D49F-2A28-AA3A-A16B22C5FAE8}"/>
          </ac:spMkLst>
        </pc:spChg>
      </pc:sldChg>
    </pc:docChg>
  </pc:docChgLst>
  <pc:docChgLst>
    <pc:chgData name="Yassine BOUHLEL" userId="bf673ca7-b520-4f67-b617-e60b50b6218d" providerId="ADAL" clId="{D96F560F-4DE9-4CFE-9D22-D0122EE88B95}"/>
    <pc:docChg chg="undo custSel addSld modSld sldOrd">
      <pc:chgData name="Yassine BOUHLEL" userId="bf673ca7-b520-4f67-b617-e60b50b6218d" providerId="ADAL" clId="{D96F560F-4DE9-4CFE-9D22-D0122EE88B95}" dt="2023-01-18T10:16:43.854" v="860" actId="113"/>
      <pc:docMkLst>
        <pc:docMk/>
      </pc:docMkLst>
      <pc:sldChg chg="addSp modSp mod">
        <pc:chgData name="Yassine BOUHLEL" userId="bf673ca7-b520-4f67-b617-e60b50b6218d" providerId="ADAL" clId="{D96F560F-4DE9-4CFE-9D22-D0122EE88B95}" dt="2023-01-17T13:18:31.639" v="23" actId="122"/>
        <pc:sldMkLst>
          <pc:docMk/>
          <pc:sldMk cId="1392515754" sldId="260"/>
        </pc:sldMkLst>
        <pc:spChg chg="add mod">
          <ac:chgData name="Yassine BOUHLEL" userId="bf673ca7-b520-4f67-b617-e60b50b6218d" providerId="ADAL" clId="{D96F560F-4DE9-4CFE-9D22-D0122EE88B95}" dt="2023-01-17T13:18:31.639" v="23" actId="122"/>
          <ac:spMkLst>
            <pc:docMk/>
            <pc:sldMk cId="1392515754" sldId="260"/>
            <ac:spMk id="12" creationId="{F83438ED-A61B-F144-5F85-930B4B1502F3}"/>
          </ac:spMkLst>
        </pc:spChg>
      </pc:sldChg>
      <pc:sldChg chg="addSp delSp modSp mod">
        <pc:chgData name="Yassine BOUHLEL" userId="bf673ca7-b520-4f67-b617-e60b50b6218d" providerId="ADAL" clId="{D96F560F-4DE9-4CFE-9D22-D0122EE88B95}" dt="2023-01-18T09:46:13.038" v="384" actId="1076"/>
        <pc:sldMkLst>
          <pc:docMk/>
          <pc:sldMk cId="2879817321" sldId="261"/>
        </pc:sldMkLst>
        <pc:spChg chg="mod">
          <ac:chgData name="Yassine BOUHLEL" userId="bf673ca7-b520-4f67-b617-e60b50b6218d" providerId="ADAL" clId="{D96F560F-4DE9-4CFE-9D22-D0122EE88B95}" dt="2023-01-18T09:44:50.471" v="372" actId="1076"/>
          <ac:spMkLst>
            <pc:docMk/>
            <pc:sldMk cId="2879817321" sldId="261"/>
            <ac:spMk id="29" creationId="{1C4B2C3E-5E33-5605-1B52-933D5A2DB13E}"/>
          </ac:spMkLst>
        </pc:spChg>
        <pc:spChg chg="mod">
          <ac:chgData name="Yassine BOUHLEL" userId="bf673ca7-b520-4f67-b617-e60b50b6218d" providerId="ADAL" clId="{D96F560F-4DE9-4CFE-9D22-D0122EE88B95}" dt="2023-01-18T09:45:06.752" v="374" actId="1076"/>
          <ac:spMkLst>
            <pc:docMk/>
            <pc:sldMk cId="2879817321" sldId="261"/>
            <ac:spMk id="30" creationId="{12ABAC47-02CD-6AB3-2157-FB9B0DCE1956}"/>
          </ac:spMkLst>
        </pc:spChg>
        <pc:spChg chg="mod">
          <ac:chgData name="Yassine BOUHLEL" userId="bf673ca7-b520-4f67-b617-e60b50b6218d" providerId="ADAL" clId="{D96F560F-4DE9-4CFE-9D22-D0122EE88B95}" dt="2023-01-18T09:44:43.240" v="370" actId="1076"/>
          <ac:spMkLst>
            <pc:docMk/>
            <pc:sldMk cId="2879817321" sldId="261"/>
            <ac:spMk id="31" creationId="{C063A2F6-C303-9DF4-C16B-20E126770F2B}"/>
          </ac:spMkLst>
        </pc:spChg>
        <pc:spChg chg="mod">
          <ac:chgData name="Yassine BOUHLEL" userId="bf673ca7-b520-4f67-b617-e60b50b6218d" providerId="ADAL" clId="{D96F560F-4DE9-4CFE-9D22-D0122EE88B95}" dt="2023-01-18T09:42:47.619" v="314" actId="20577"/>
          <ac:spMkLst>
            <pc:docMk/>
            <pc:sldMk cId="2879817321" sldId="261"/>
            <ac:spMk id="44" creationId="{D8887FDF-6C00-12F9-6380-934719B28845}"/>
          </ac:spMkLst>
        </pc:spChg>
        <pc:spChg chg="mod">
          <ac:chgData name="Yassine BOUHLEL" userId="bf673ca7-b520-4f67-b617-e60b50b6218d" providerId="ADAL" clId="{D96F560F-4DE9-4CFE-9D22-D0122EE88B95}" dt="2023-01-18T09:45:19.310" v="377" actId="14100"/>
          <ac:spMkLst>
            <pc:docMk/>
            <pc:sldMk cId="2879817321" sldId="261"/>
            <ac:spMk id="46" creationId="{959342AE-B5AC-46DF-A552-CD37B8D23AE9}"/>
          </ac:spMkLst>
        </pc:spChg>
        <pc:spChg chg="mod">
          <ac:chgData name="Yassine BOUHLEL" userId="bf673ca7-b520-4f67-b617-e60b50b6218d" providerId="ADAL" clId="{D96F560F-4DE9-4CFE-9D22-D0122EE88B95}" dt="2023-01-18T09:44:25.938" v="368" actId="20577"/>
          <ac:spMkLst>
            <pc:docMk/>
            <pc:sldMk cId="2879817321" sldId="261"/>
            <ac:spMk id="49" creationId="{79D16359-172B-4520-9EBF-39955E9F5B26}"/>
          </ac:spMkLst>
        </pc:spChg>
        <pc:picChg chg="mod">
          <ac:chgData name="Yassine BOUHLEL" userId="bf673ca7-b520-4f67-b617-e60b50b6218d" providerId="ADAL" clId="{D96F560F-4DE9-4CFE-9D22-D0122EE88B95}" dt="2023-01-18T09:46:13.038" v="384" actId="1076"/>
          <ac:picMkLst>
            <pc:docMk/>
            <pc:sldMk cId="2879817321" sldId="261"/>
            <ac:picMk id="10" creationId="{5927D30C-4FE9-A9AC-E96E-DAC5F05C46F5}"/>
          </ac:picMkLst>
        </pc:picChg>
        <pc:picChg chg="add del mod">
          <ac:chgData name="Yassine BOUHLEL" userId="bf673ca7-b520-4f67-b617-e60b50b6218d" providerId="ADAL" clId="{D96F560F-4DE9-4CFE-9D22-D0122EE88B95}" dt="2023-01-18T09:46:03.129" v="383" actId="14100"/>
          <ac:picMkLst>
            <pc:docMk/>
            <pc:sldMk cId="2879817321" sldId="261"/>
            <ac:picMk id="1026" creationId="{763DCEE9-B020-BAF9-CC0A-C6AD9D269384}"/>
          </ac:picMkLst>
        </pc:picChg>
        <pc:picChg chg="add del">
          <ac:chgData name="Yassine BOUHLEL" userId="bf673ca7-b520-4f67-b617-e60b50b6218d" providerId="ADAL" clId="{D96F560F-4DE9-4CFE-9D22-D0122EE88B95}" dt="2023-01-18T09:45:51.681" v="381" actId="478"/>
          <ac:picMkLst>
            <pc:docMk/>
            <pc:sldMk cId="2879817321" sldId="261"/>
            <ac:picMk id="1028" creationId="{25E5D624-A86F-8BF7-817F-F804DA53CF1C}"/>
          </ac:picMkLst>
        </pc:picChg>
        <pc:picChg chg="mod">
          <ac:chgData name="Yassine BOUHLEL" userId="bf673ca7-b520-4f67-b617-e60b50b6218d" providerId="ADAL" clId="{D96F560F-4DE9-4CFE-9D22-D0122EE88B95}" dt="2023-01-18T09:43:44.191" v="322" actId="1076"/>
          <ac:picMkLst>
            <pc:docMk/>
            <pc:sldMk cId="2879817321" sldId="261"/>
            <ac:picMk id="2052" creationId="{540266D6-56EB-67F1-BD5B-BB05C03CA3EA}"/>
          </ac:picMkLst>
        </pc:picChg>
        <pc:picChg chg="mod">
          <ac:chgData name="Yassine BOUHLEL" userId="bf673ca7-b520-4f67-b617-e60b50b6218d" providerId="ADAL" clId="{D96F560F-4DE9-4CFE-9D22-D0122EE88B95}" dt="2023-01-18T09:43:48.098" v="323" actId="1076"/>
          <ac:picMkLst>
            <pc:docMk/>
            <pc:sldMk cId="2879817321" sldId="261"/>
            <ac:picMk id="2058" creationId="{B35C47DD-541B-0DEC-097A-0A02D6878448}"/>
          </ac:picMkLst>
        </pc:picChg>
      </pc:sldChg>
      <pc:sldChg chg="modSp mod">
        <pc:chgData name="Yassine BOUHLEL" userId="bf673ca7-b520-4f67-b617-e60b50b6218d" providerId="ADAL" clId="{D96F560F-4DE9-4CFE-9D22-D0122EE88B95}" dt="2023-01-18T10:04:40.911" v="571" actId="5793"/>
        <pc:sldMkLst>
          <pc:docMk/>
          <pc:sldMk cId="1165872165" sldId="264"/>
        </pc:sldMkLst>
        <pc:spChg chg="mod">
          <ac:chgData name="Yassine BOUHLEL" userId="bf673ca7-b520-4f67-b617-e60b50b6218d" providerId="ADAL" clId="{D96F560F-4DE9-4CFE-9D22-D0122EE88B95}" dt="2023-01-18T10:04:40.911" v="571" actId="5793"/>
          <ac:spMkLst>
            <pc:docMk/>
            <pc:sldMk cId="1165872165" sldId="264"/>
            <ac:spMk id="44" creationId="{D8887FDF-6C00-12F9-6380-934719B28845}"/>
          </ac:spMkLst>
        </pc:spChg>
      </pc:sldChg>
      <pc:sldChg chg="modSp mod">
        <pc:chgData name="Yassine BOUHLEL" userId="bf673ca7-b520-4f67-b617-e60b50b6218d" providerId="ADAL" clId="{D96F560F-4DE9-4CFE-9D22-D0122EE88B95}" dt="2023-01-18T09:39:03.223" v="274" actId="20577"/>
        <pc:sldMkLst>
          <pc:docMk/>
          <pc:sldMk cId="3785948293" sldId="267"/>
        </pc:sldMkLst>
        <pc:spChg chg="mod">
          <ac:chgData name="Yassine BOUHLEL" userId="bf673ca7-b520-4f67-b617-e60b50b6218d" providerId="ADAL" clId="{D96F560F-4DE9-4CFE-9D22-D0122EE88B95}" dt="2023-01-18T09:39:03.223" v="274" actId="20577"/>
          <ac:spMkLst>
            <pc:docMk/>
            <pc:sldMk cId="3785948293" sldId="267"/>
            <ac:spMk id="5" creationId="{D6890801-3DF8-C7B8-2538-C4AD7D1F3A37}"/>
          </ac:spMkLst>
        </pc:spChg>
      </pc:sldChg>
      <pc:sldChg chg="modSp mod">
        <pc:chgData name="Yassine BOUHLEL" userId="bf673ca7-b520-4f67-b617-e60b50b6218d" providerId="ADAL" clId="{D96F560F-4DE9-4CFE-9D22-D0122EE88B95}" dt="2023-01-18T09:48:56.744" v="429" actId="20577"/>
        <pc:sldMkLst>
          <pc:docMk/>
          <pc:sldMk cId="297039063" sldId="269"/>
        </pc:sldMkLst>
        <pc:spChg chg="mod">
          <ac:chgData name="Yassine BOUHLEL" userId="bf673ca7-b520-4f67-b617-e60b50b6218d" providerId="ADAL" clId="{D96F560F-4DE9-4CFE-9D22-D0122EE88B95}" dt="2023-01-18T09:48:56.744" v="429" actId="20577"/>
          <ac:spMkLst>
            <pc:docMk/>
            <pc:sldMk cId="297039063" sldId="269"/>
            <ac:spMk id="2" creationId="{7E0233DD-D49F-2A28-AA3A-A16B22C5FAE8}"/>
          </ac:spMkLst>
        </pc:spChg>
        <pc:spChg chg="mod">
          <ac:chgData name="Yassine BOUHLEL" userId="bf673ca7-b520-4f67-b617-e60b50b6218d" providerId="ADAL" clId="{D96F560F-4DE9-4CFE-9D22-D0122EE88B95}" dt="2023-01-18T09:48:53.369" v="428" actId="20577"/>
          <ac:spMkLst>
            <pc:docMk/>
            <pc:sldMk cId="297039063" sldId="269"/>
            <ac:spMk id="44" creationId="{D8887FDF-6C00-12F9-6380-934719B28845}"/>
          </ac:spMkLst>
        </pc:spChg>
      </pc:sldChg>
      <pc:sldChg chg="modSp mod">
        <pc:chgData name="Yassine BOUHLEL" userId="bf673ca7-b520-4f67-b617-e60b50b6218d" providerId="ADAL" clId="{D96F560F-4DE9-4CFE-9D22-D0122EE88B95}" dt="2023-01-18T09:38:40.057" v="273" actId="1076"/>
        <pc:sldMkLst>
          <pc:docMk/>
          <pc:sldMk cId="1886557449" sldId="271"/>
        </pc:sldMkLst>
        <pc:spChg chg="mod">
          <ac:chgData name="Yassine BOUHLEL" userId="bf673ca7-b520-4f67-b617-e60b50b6218d" providerId="ADAL" clId="{D96F560F-4DE9-4CFE-9D22-D0122EE88B95}" dt="2023-01-18T09:36:54.755" v="272" actId="20577"/>
          <ac:spMkLst>
            <pc:docMk/>
            <pc:sldMk cId="1886557449" sldId="271"/>
            <ac:spMk id="7" creationId="{1483036D-A735-4896-EBC6-BCE5DD857600}"/>
          </ac:spMkLst>
        </pc:spChg>
        <pc:spChg chg="mod">
          <ac:chgData name="Yassine BOUHLEL" userId="bf673ca7-b520-4f67-b617-e60b50b6218d" providerId="ADAL" clId="{D96F560F-4DE9-4CFE-9D22-D0122EE88B95}" dt="2023-01-18T09:38:40.057" v="273" actId="1076"/>
          <ac:spMkLst>
            <pc:docMk/>
            <pc:sldMk cId="1886557449" sldId="271"/>
            <ac:spMk id="12" creationId="{D7D9807A-BCBB-9397-90D4-2C31FCD5066F}"/>
          </ac:spMkLst>
        </pc:spChg>
      </pc:sldChg>
      <pc:sldChg chg="modSp add mod ord">
        <pc:chgData name="Yassine BOUHLEL" userId="bf673ca7-b520-4f67-b617-e60b50b6218d" providerId="ADAL" clId="{D96F560F-4DE9-4CFE-9D22-D0122EE88B95}" dt="2023-01-18T10:16:43.854" v="860" actId="113"/>
        <pc:sldMkLst>
          <pc:docMk/>
          <pc:sldMk cId="617937900" sldId="272"/>
        </pc:sldMkLst>
        <pc:spChg chg="mod">
          <ac:chgData name="Yassine BOUHLEL" userId="bf673ca7-b520-4f67-b617-e60b50b6218d" providerId="ADAL" clId="{D96F560F-4DE9-4CFE-9D22-D0122EE88B95}" dt="2023-01-18T10:08:30.756" v="598" actId="122"/>
          <ac:spMkLst>
            <pc:docMk/>
            <pc:sldMk cId="617937900" sldId="272"/>
            <ac:spMk id="5" creationId="{D6890801-3DF8-C7B8-2538-C4AD7D1F3A37}"/>
          </ac:spMkLst>
        </pc:spChg>
        <pc:graphicFrameChg chg="mod">
          <ac:chgData name="Yassine BOUHLEL" userId="bf673ca7-b520-4f67-b617-e60b50b6218d" providerId="ADAL" clId="{D96F560F-4DE9-4CFE-9D22-D0122EE88B95}" dt="2023-01-18T10:16:43.854" v="860" actId="113"/>
          <ac:graphicFrameMkLst>
            <pc:docMk/>
            <pc:sldMk cId="617937900" sldId="272"/>
            <ac:graphicFrameMk id="40" creationId="{02F21B4F-E5B4-4FA8-A8CE-ED1C036A4139}"/>
          </ac:graphicFrameMkLst>
        </pc:graphicFrameChg>
      </pc:sldChg>
    </pc:docChg>
  </pc:docChgLst>
  <pc:docChgLst>
    <pc:chgData name="Xinzhuo WANG" userId="S::xiwa62162@eleve.isep.fr::bd0dd46e-eac5-4c09-94b8-663a841ad1d1" providerId="AD" clId="Web-{7AEF5986-2FF4-4375-9607-D3835B3EB38D}"/>
    <pc:docChg chg="modSld">
      <pc:chgData name="Xinzhuo WANG" userId="S::xiwa62162@eleve.isep.fr::bd0dd46e-eac5-4c09-94b8-663a841ad1d1" providerId="AD" clId="Web-{7AEF5986-2FF4-4375-9607-D3835B3EB38D}" dt="2023-01-17T15:17:06.937" v="2" actId="20577"/>
      <pc:docMkLst>
        <pc:docMk/>
      </pc:docMkLst>
      <pc:sldChg chg="modSp">
        <pc:chgData name="Xinzhuo WANG" userId="S::xiwa62162@eleve.isep.fr::bd0dd46e-eac5-4c09-94b8-663a841ad1d1" providerId="AD" clId="Web-{7AEF5986-2FF4-4375-9607-D3835B3EB38D}" dt="2023-01-17T15:17:06.937" v="2" actId="20577"/>
        <pc:sldMkLst>
          <pc:docMk/>
          <pc:sldMk cId="1392515754" sldId="260"/>
        </pc:sldMkLst>
        <pc:spChg chg="mod">
          <ac:chgData name="Xinzhuo WANG" userId="S::xiwa62162@eleve.isep.fr::bd0dd46e-eac5-4c09-94b8-663a841ad1d1" providerId="AD" clId="Web-{7AEF5986-2FF4-4375-9607-D3835B3EB38D}" dt="2023-01-17T15:17:06.937" v="2" actId="20577"/>
          <ac:spMkLst>
            <pc:docMk/>
            <pc:sldMk cId="1392515754" sldId="260"/>
            <ac:spMk id="12" creationId="{F83438ED-A61B-F144-5F85-930B4B1502F3}"/>
          </ac:spMkLst>
        </pc:spChg>
      </pc:sldChg>
    </pc:docChg>
  </pc:docChgLst>
  <pc:docChgLst>
    <pc:chgData name="Saisri Chandana DASARI" userId="S::scda62143@eleve.isep.fr::4844f4f9-7d45-4803-8ac5-033ab7eb1508" providerId="AD" clId="Web-{31046A82-7F8A-4CB2-A4F8-8EFFD2E1480B}"/>
    <pc:docChg chg="modSld">
      <pc:chgData name="Saisri Chandana DASARI" userId="S::scda62143@eleve.isep.fr::4844f4f9-7d45-4803-8ac5-033ab7eb1508" providerId="AD" clId="Web-{31046A82-7F8A-4CB2-A4F8-8EFFD2E1480B}" dt="2023-01-18T00:03:05.275" v="3" actId="14100"/>
      <pc:docMkLst>
        <pc:docMk/>
      </pc:docMkLst>
      <pc:sldChg chg="modSp">
        <pc:chgData name="Saisri Chandana DASARI" userId="S::scda62143@eleve.isep.fr::4844f4f9-7d45-4803-8ac5-033ab7eb1508" providerId="AD" clId="Web-{31046A82-7F8A-4CB2-A4F8-8EFFD2E1480B}" dt="2023-01-18T00:03:05.275" v="3" actId="14100"/>
        <pc:sldMkLst>
          <pc:docMk/>
          <pc:sldMk cId="1165872165" sldId="264"/>
        </pc:sldMkLst>
        <pc:spChg chg="mod">
          <ac:chgData name="Saisri Chandana DASARI" userId="S::scda62143@eleve.isep.fr::4844f4f9-7d45-4803-8ac5-033ab7eb1508" providerId="AD" clId="Web-{31046A82-7F8A-4CB2-A4F8-8EFFD2E1480B}" dt="2023-01-18T00:02:58.415" v="2" actId="14100"/>
          <ac:spMkLst>
            <pc:docMk/>
            <pc:sldMk cId="1165872165" sldId="264"/>
            <ac:spMk id="44" creationId="{D8887FDF-6C00-12F9-6380-934719B28845}"/>
          </ac:spMkLst>
        </pc:spChg>
        <pc:picChg chg="mod">
          <ac:chgData name="Saisri Chandana DASARI" userId="S::scda62143@eleve.isep.fr::4844f4f9-7d45-4803-8ac5-033ab7eb1508" providerId="AD" clId="Web-{31046A82-7F8A-4CB2-A4F8-8EFFD2E1480B}" dt="2023-01-18T00:03:05.275" v="3" actId="14100"/>
          <ac:picMkLst>
            <pc:docMk/>
            <pc:sldMk cId="1165872165" sldId="264"/>
            <ac:picMk id="2052" creationId="{540266D6-56EB-67F1-BD5B-BB05C03CA3EA}"/>
          </ac:picMkLst>
        </pc:picChg>
      </pc:sldChg>
    </pc:docChg>
  </pc:docChgLst>
  <pc:docChgLst>
    <pc:chgData name="Xinzhuo WANG" userId="S::xiwa62162@eleve.isep.fr::bd0dd46e-eac5-4c09-94b8-663a841ad1d1" providerId="AD" clId="Web-{54E4FA38-6FE3-4331-BE81-8BC3FA0B49B1}"/>
    <pc:docChg chg="modSld">
      <pc:chgData name="Xinzhuo WANG" userId="S::xiwa62162@eleve.isep.fr::bd0dd46e-eac5-4c09-94b8-663a841ad1d1" providerId="AD" clId="Web-{54E4FA38-6FE3-4331-BE81-8BC3FA0B49B1}" dt="2023-01-17T22:39:17.885" v="0" actId="1076"/>
      <pc:docMkLst>
        <pc:docMk/>
      </pc:docMkLst>
      <pc:sldChg chg="modSp">
        <pc:chgData name="Xinzhuo WANG" userId="S::xiwa62162@eleve.isep.fr::bd0dd46e-eac5-4c09-94b8-663a841ad1d1" providerId="AD" clId="Web-{54E4FA38-6FE3-4331-BE81-8BC3FA0B49B1}" dt="2023-01-17T22:39:17.885" v="0" actId="1076"/>
        <pc:sldMkLst>
          <pc:docMk/>
          <pc:sldMk cId="2129006234" sldId="266"/>
        </pc:sldMkLst>
        <pc:spChg chg="mod">
          <ac:chgData name="Xinzhuo WANG" userId="S::xiwa62162@eleve.isep.fr::bd0dd46e-eac5-4c09-94b8-663a841ad1d1" providerId="AD" clId="Web-{54E4FA38-6FE3-4331-BE81-8BC3FA0B49B1}" dt="2023-01-17T22:39:17.885" v="0" actId="1076"/>
          <ac:spMkLst>
            <pc:docMk/>
            <pc:sldMk cId="2129006234" sldId="266"/>
            <ac:spMk id="12" creationId="{D7D9807A-BCBB-9397-90D4-2C31FCD5066F}"/>
          </ac:spMkLst>
        </pc:spChg>
      </pc:sldChg>
    </pc:docChg>
  </pc:docChgLst>
  <pc:docChgLst>
    <pc:chgData name="Saisri Chandana DASARI" userId="S::scda62143@eleve.isep.fr::4844f4f9-7d45-4803-8ac5-033ab7eb1508" providerId="AD" clId="Web-{7F1660CD-9E46-42EF-A29A-8F0789196286}"/>
    <pc:docChg chg="modSld">
      <pc:chgData name="Saisri Chandana DASARI" userId="S::scda62143@eleve.isep.fr::4844f4f9-7d45-4803-8ac5-033ab7eb1508" providerId="AD" clId="Web-{7F1660CD-9E46-42EF-A29A-8F0789196286}" dt="2023-01-16T22:00:10.309" v="34"/>
      <pc:docMkLst>
        <pc:docMk/>
      </pc:docMkLst>
      <pc:sldChg chg="delSp modSp">
        <pc:chgData name="Saisri Chandana DASARI" userId="S::scda62143@eleve.isep.fr::4844f4f9-7d45-4803-8ac5-033ab7eb1508" providerId="AD" clId="Web-{7F1660CD-9E46-42EF-A29A-8F0789196286}" dt="2023-01-16T22:00:10.309" v="34"/>
        <pc:sldMkLst>
          <pc:docMk/>
          <pc:sldMk cId="1392515754" sldId="260"/>
        </pc:sldMkLst>
        <pc:spChg chg="del">
          <ac:chgData name="Saisri Chandana DASARI" userId="S::scda62143@eleve.isep.fr::4844f4f9-7d45-4803-8ac5-033ab7eb1508" providerId="AD" clId="Web-{7F1660CD-9E46-42EF-A29A-8F0789196286}" dt="2023-01-16T21:59:30.306" v="23"/>
          <ac:spMkLst>
            <pc:docMk/>
            <pc:sldMk cId="1392515754" sldId="260"/>
            <ac:spMk id="16" creationId="{ED2E32D0-F861-94E1-46CF-A9A2A34DB2C1}"/>
          </ac:spMkLst>
        </pc:spChg>
        <pc:spChg chg="del mod">
          <ac:chgData name="Saisri Chandana DASARI" userId="S::scda62143@eleve.isep.fr::4844f4f9-7d45-4803-8ac5-033ab7eb1508" providerId="AD" clId="Web-{7F1660CD-9E46-42EF-A29A-8F0789196286}" dt="2023-01-16T21:59:26.837" v="22"/>
          <ac:spMkLst>
            <pc:docMk/>
            <pc:sldMk cId="1392515754" sldId="260"/>
            <ac:spMk id="19" creationId="{49B50304-4B8A-F5FC-99ED-F547C35C8044}"/>
          </ac:spMkLst>
        </pc:spChg>
        <pc:spChg chg="del">
          <ac:chgData name="Saisri Chandana DASARI" userId="S::scda62143@eleve.isep.fr::4844f4f9-7d45-4803-8ac5-033ab7eb1508" providerId="AD" clId="Web-{7F1660CD-9E46-42EF-A29A-8F0789196286}" dt="2023-01-16T21:59:42.713" v="27"/>
          <ac:spMkLst>
            <pc:docMk/>
            <pc:sldMk cId="1392515754" sldId="260"/>
            <ac:spMk id="21" creationId="{CA2358FD-3F9D-5369-C4FC-C58AC6B69D55}"/>
          </ac:spMkLst>
        </pc:spChg>
        <pc:spChg chg="del">
          <ac:chgData name="Saisri Chandana DASARI" userId="S::scda62143@eleve.isep.fr::4844f4f9-7d45-4803-8ac5-033ab7eb1508" providerId="AD" clId="Web-{7F1660CD-9E46-42EF-A29A-8F0789196286}" dt="2023-01-16T22:00:10.309" v="34"/>
          <ac:spMkLst>
            <pc:docMk/>
            <pc:sldMk cId="1392515754" sldId="260"/>
            <ac:spMk id="22" creationId="{0F0DA1CF-0637-BDC0-EE2C-E611FB566841}"/>
          </ac:spMkLst>
        </pc:spChg>
        <pc:spChg chg="del mod">
          <ac:chgData name="Saisri Chandana DASARI" userId="S::scda62143@eleve.isep.fr::4844f4f9-7d45-4803-8ac5-033ab7eb1508" providerId="AD" clId="Web-{7F1660CD-9E46-42EF-A29A-8F0789196286}" dt="2023-01-16T21:59:38.744" v="26"/>
          <ac:spMkLst>
            <pc:docMk/>
            <pc:sldMk cId="1392515754" sldId="260"/>
            <ac:spMk id="35" creationId="{A3AC47FB-12C4-7AFB-5225-8B92C4B06D77}"/>
          </ac:spMkLst>
        </pc:spChg>
        <pc:picChg chg="del">
          <ac:chgData name="Saisri Chandana DASARI" userId="S::scda62143@eleve.isep.fr::4844f4f9-7d45-4803-8ac5-033ab7eb1508" providerId="AD" clId="Web-{7F1660CD-9E46-42EF-A29A-8F0789196286}" dt="2023-01-16T21:59:20.790" v="20"/>
          <ac:picMkLst>
            <pc:docMk/>
            <pc:sldMk cId="1392515754" sldId="260"/>
            <ac:picMk id="12" creationId="{BD2502D1-A4F3-C650-CDCB-8D818EECD01C}"/>
          </ac:picMkLst>
        </pc:picChg>
        <pc:picChg chg="del mod">
          <ac:chgData name="Saisri Chandana DASARI" userId="S::scda62143@eleve.isep.fr::4844f4f9-7d45-4803-8ac5-033ab7eb1508" providerId="AD" clId="Web-{7F1660CD-9E46-42EF-A29A-8F0789196286}" dt="2023-01-16T21:59:55.089" v="33"/>
          <ac:picMkLst>
            <pc:docMk/>
            <pc:sldMk cId="1392515754" sldId="260"/>
            <ac:picMk id="28" creationId="{BA2D8DF6-9EE9-2C80-4CC9-BFA68BB09D73}"/>
          </ac:picMkLst>
        </pc:picChg>
        <pc:picChg chg="del mod">
          <ac:chgData name="Saisri Chandana DASARI" userId="S::scda62143@eleve.isep.fr::4844f4f9-7d45-4803-8ac5-033ab7eb1508" providerId="AD" clId="Web-{7F1660CD-9E46-42EF-A29A-8F0789196286}" dt="2023-01-16T21:59:47.213" v="29"/>
          <ac:picMkLst>
            <pc:docMk/>
            <pc:sldMk cId="1392515754" sldId="260"/>
            <ac:picMk id="29" creationId="{94326D19-359A-6A8F-1CEB-35526B0020DA}"/>
          </ac:picMkLst>
        </pc:picChg>
        <pc:picChg chg="del mod">
          <ac:chgData name="Saisri Chandana DASARI" userId="S::scda62143@eleve.isep.fr::4844f4f9-7d45-4803-8ac5-033ab7eb1508" providerId="AD" clId="Web-{7F1660CD-9E46-42EF-A29A-8F0789196286}" dt="2023-01-16T21:59:53.276" v="32"/>
          <ac:picMkLst>
            <pc:docMk/>
            <pc:sldMk cId="1392515754" sldId="260"/>
            <ac:picMk id="30" creationId="{9FFDF184-AF92-38EC-845E-0E02E8C702DC}"/>
          </ac:picMkLst>
        </pc:picChg>
      </pc:sldChg>
      <pc:sldChg chg="delSp modSp">
        <pc:chgData name="Saisri Chandana DASARI" userId="S::scda62143@eleve.isep.fr::4844f4f9-7d45-4803-8ac5-033ab7eb1508" providerId="AD" clId="Web-{7F1660CD-9E46-42EF-A29A-8F0789196286}" dt="2023-01-16T21:59:00.194" v="19"/>
        <pc:sldMkLst>
          <pc:docMk/>
          <pc:sldMk cId="2967213911" sldId="265"/>
        </pc:sldMkLst>
        <pc:spChg chg="del mod">
          <ac:chgData name="Saisri Chandana DASARI" userId="S::scda62143@eleve.isep.fr::4844f4f9-7d45-4803-8ac5-033ab7eb1508" providerId="AD" clId="Web-{7F1660CD-9E46-42EF-A29A-8F0789196286}" dt="2023-01-16T21:57:33.657" v="5"/>
          <ac:spMkLst>
            <pc:docMk/>
            <pc:sldMk cId="2967213911" sldId="265"/>
            <ac:spMk id="34" creationId="{D21B4B85-1CC7-609A-F8BF-E786F115E50A}"/>
          </ac:spMkLst>
        </pc:spChg>
        <pc:picChg chg="del">
          <ac:chgData name="Saisri Chandana DASARI" userId="S::scda62143@eleve.isep.fr::4844f4f9-7d45-4803-8ac5-033ab7eb1508" providerId="AD" clId="Web-{7F1660CD-9E46-42EF-A29A-8F0789196286}" dt="2023-01-16T21:57:35.735" v="6"/>
          <ac:picMkLst>
            <pc:docMk/>
            <pc:sldMk cId="2967213911" sldId="265"/>
            <ac:picMk id="2052" creationId="{540266D6-56EB-67F1-BD5B-BB05C03CA3EA}"/>
          </ac:picMkLst>
        </pc:picChg>
        <pc:picChg chg="del">
          <ac:chgData name="Saisri Chandana DASARI" userId="S::scda62143@eleve.isep.fr::4844f4f9-7d45-4803-8ac5-033ab7eb1508" providerId="AD" clId="Web-{7F1660CD-9E46-42EF-A29A-8F0789196286}" dt="2023-01-16T21:59:00.194" v="19"/>
          <ac:picMkLst>
            <pc:docMk/>
            <pc:sldMk cId="2967213911" sldId="265"/>
            <ac:picMk id="2054" creationId="{70ED3FAC-53B9-1049-2DF7-F3F2E43C7139}"/>
          </ac:picMkLst>
        </pc:picChg>
        <pc:picChg chg="del">
          <ac:chgData name="Saisri Chandana DASARI" userId="S::scda62143@eleve.isep.fr::4844f4f9-7d45-4803-8ac5-033ab7eb1508" providerId="AD" clId="Web-{7F1660CD-9E46-42EF-A29A-8F0789196286}" dt="2023-01-16T21:57:27.453" v="0"/>
          <ac:picMkLst>
            <pc:docMk/>
            <pc:sldMk cId="2967213911" sldId="265"/>
            <ac:picMk id="2058" creationId="{B35C47DD-541B-0DEC-097A-0A02D6878448}"/>
          </ac:picMkLst>
        </pc:picChg>
      </pc:sldChg>
      <pc:sldChg chg="delSp modSp">
        <pc:chgData name="Saisri Chandana DASARI" userId="S::scda62143@eleve.isep.fr::4844f4f9-7d45-4803-8ac5-033ab7eb1508" providerId="AD" clId="Web-{7F1660CD-9E46-42EF-A29A-8F0789196286}" dt="2023-01-16T21:58:53.553" v="18"/>
        <pc:sldMkLst>
          <pc:docMk/>
          <pc:sldMk cId="3785948293" sldId="267"/>
        </pc:sldMkLst>
        <pc:spChg chg="del mod">
          <ac:chgData name="Saisri Chandana DASARI" userId="S::scda62143@eleve.isep.fr::4844f4f9-7d45-4803-8ac5-033ab7eb1508" providerId="AD" clId="Web-{7F1660CD-9E46-42EF-A29A-8F0789196286}" dt="2023-01-16T21:58:24.223" v="11"/>
          <ac:spMkLst>
            <pc:docMk/>
            <pc:sldMk cId="3785948293" sldId="267"/>
            <ac:spMk id="16" creationId="{ED2E32D0-F861-94E1-46CF-A9A2A34DB2C1}"/>
          </ac:spMkLst>
        </pc:spChg>
        <pc:spChg chg="del mod">
          <ac:chgData name="Saisri Chandana DASARI" userId="S::scda62143@eleve.isep.fr::4844f4f9-7d45-4803-8ac5-033ab7eb1508" providerId="AD" clId="Web-{7F1660CD-9E46-42EF-A29A-8F0789196286}" dt="2023-01-16T21:58:33.708" v="14"/>
          <ac:spMkLst>
            <pc:docMk/>
            <pc:sldMk cId="3785948293" sldId="267"/>
            <ac:spMk id="19" creationId="{49B50304-4B8A-F5FC-99ED-F547C35C8044}"/>
          </ac:spMkLst>
        </pc:spChg>
        <pc:spChg chg="del">
          <ac:chgData name="Saisri Chandana DASARI" userId="S::scda62143@eleve.isep.fr::4844f4f9-7d45-4803-8ac5-033ab7eb1508" providerId="AD" clId="Web-{7F1660CD-9E46-42EF-A29A-8F0789196286}" dt="2023-01-16T21:58:17.644" v="9"/>
          <ac:spMkLst>
            <pc:docMk/>
            <pc:sldMk cId="3785948293" sldId="267"/>
            <ac:spMk id="21" creationId="{CA2358FD-3F9D-5369-C4FC-C58AC6B69D55}"/>
          </ac:spMkLst>
        </pc:spChg>
        <pc:spChg chg="del">
          <ac:chgData name="Saisri Chandana DASARI" userId="S::scda62143@eleve.isep.fr::4844f4f9-7d45-4803-8ac5-033ab7eb1508" providerId="AD" clId="Web-{7F1660CD-9E46-42EF-A29A-8F0789196286}" dt="2023-01-16T21:57:44.845" v="7"/>
          <ac:spMkLst>
            <pc:docMk/>
            <pc:sldMk cId="3785948293" sldId="267"/>
            <ac:spMk id="35" creationId="{A3AC47FB-12C4-7AFB-5225-8B92C4B06D77}"/>
          </ac:spMkLst>
        </pc:spChg>
        <pc:picChg chg="del">
          <ac:chgData name="Saisri Chandana DASARI" userId="S::scda62143@eleve.isep.fr::4844f4f9-7d45-4803-8ac5-033ab7eb1508" providerId="AD" clId="Web-{7F1660CD-9E46-42EF-A29A-8F0789196286}" dt="2023-01-16T21:57:50.017" v="8"/>
          <ac:picMkLst>
            <pc:docMk/>
            <pc:sldMk cId="3785948293" sldId="267"/>
            <ac:picMk id="12" creationId="{BD2502D1-A4F3-C650-CDCB-8D818EECD01C}"/>
          </ac:picMkLst>
        </pc:picChg>
        <pc:picChg chg="del mod">
          <ac:chgData name="Saisri Chandana DASARI" userId="S::scda62143@eleve.isep.fr::4844f4f9-7d45-4803-8ac5-033ab7eb1508" providerId="AD" clId="Web-{7F1660CD-9E46-42EF-A29A-8F0789196286}" dt="2023-01-16T21:58:45.646" v="17"/>
          <ac:picMkLst>
            <pc:docMk/>
            <pc:sldMk cId="3785948293" sldId="267"/>
            <ac:picMk id="28" creationId="{BA2D8DF6-9EE9-2C80-4CC9-BFA68BB09D73}"/>
          </ac:picMkLst>
        </pc:picChg>
        <pc:picChg chg="del">
          <ac:chgData name="Saisri Chandana DASARI" userId="S::scda62143@eleve.isep.fr::4844f4f9-7d45-4803-8ac5-033ab7eb1508" providerId="AD" clId="Web-{7F1660CD-9E46-42EF-A29A-8F0789196286}" dt="2023-01-16T21:58:38.099" v="15"/>
          <ac:picMkLst>
            <pc:docMk/>
            <pc:sldMk cId="3785948293" sldId="267"/>
            <ac:picMk id="29" creationId="{94326D19-359A-6A8F-1CEB-35526B0020DA}"/>
          </ac:picMkLst>
        </pc:picChg>
        <pc:picChg chg="del">
          <ac:chgData name="Saisri Chandana DASARI" userId="S::scda62143@eleve.isep.fr::4844f4f9-7d45-4803-8ac5-033ab7eb1508" providerId="AD" clId="Web-{7F1660CD-9E46-42EF-A29A-8F0789196286}" dt="2023-01-16T21:58:53.553" v="18"/>
          <ac:picMkLst>
            <pc:docMk/>
            <pc:sldMk cId="3785948293" sldId="267"/>
            <ac:picMk id="30" creationId="{9FFDF184-AF92-38EC-845E-0E02E8C702DC}"/>
          </ac:picMkLst>
        </pc:picChg>
      </pc:sldChg>
    </pc:docChg>
  </pc:docChgLst>
  <pc:docChgLst>
    <pc:chgData name="Saisri Chandana DASARI" userId="S::scda62143@eleve.isep.fr::4844f4f9-7d45-4803-8ac5-033ab7eb1508" providerId="AD" clId="Web-{924B3EFE-CE83-4C88-9CC9-9B747BF9C737}"/>
    <pc:docChg chg="modSld">
      <pc:chgData name="Saisri Chandana DASARI" userId="S::scda62143@eleve.isep.fr::4844f4f9-7d45-4803-8ac5-033ab7eb1508" providerId="AD" clId="Web-{924B3EFE-CE83-4C88-9CC9-9B747BF9C737}" dt="2023-01-18T10:15:24.024" v="18" actId="20577"/>
      <pc:docMkLst>
        <pc:docMk/>
      </pc:docMkLst>
      <pc:sldChg chg="modSp">
        <pc:chgData name="Saisri Chandana DASARI" userId="S::scda62143@eleve.isep.fr::4844f4f9-7d45-4803-8ac5-033ab7eb1508" providerId="AD" clId="Web-{924B3EFE-CE83-4C88-9CC9-9B747BF9C737}" dt="2023-01-18T10:15:24.024" v="18" actId="20577"/>
        <pc:sldMkLst>
          <pc:docMk/>
          <pc:sldMk cId="2879817321" sldId="261"/>
        </pc:sldMkLst>
        <pc:spChg chg="mod">
          <ac:chgData name="Saisri Chandana DASARI" userId="S::scda62143@eleve.isep.fr::4844f4f9-7d45-4803-8ac5-033ab7eb1508" providerId="AD" clId="Web-{924B3EFE-CE83-4C88-9CC9-9B747BF9C737}" dt="2023-01-18T10:15:24.024" v="18" actId="20577"/>
          <ac:spMkLst>
            <pc:docMk/>
            <pc:sldMk cId="2879817321" sldId="261"/>
            <ac:spMk id="44" creationId="{D8887FDF-6C00-12F9-6380-934719B28845}"/>
          </ac:spMkLst>
        </pc:spChg>
      </pc:sldChg>
      <pc:sldChg chg="modSp">
        <pc:chgData name="Saisri Chandana DASARI" userId="S::scda62143@eleve.isep.fr::4844f4f9-7d45-4803-8ac5-033ab7eb1508" providerId="AD" clId="Web-{924B3EFE-CE83-4C88-9CC9-9B747BF9C737}" dt="2023-01-18T10:04:15.372" v="3" actId="20577"/>
        <pc:sldMkLst>
          <pc:docMk/>
          <pc:sldMk cId="1165872165" sldId="264"/>
        </pc:sldMkLst>
        <pc:spChg chg="mod">
          <ac:chgData name="Saisri Chandana DASARI" userId="S::scda62143@eleve.isep.fr::4844f4f9-7d45-4803-8ac5-033ab7eb1508" providerId="AD" clId="Web-{924B3EFE-CE83-4C88-9CC9-9B747BF9C737}" dt="2023-01-18T10:04:15.372" v="3" actId="20577"/>
          <ac:spMkLst>
            <pc:docMk/>
            <pc:sldMk cId="1165872165" sldId="264"/>
            <ac:spMk id="44" creationId="{D8887FDF-6C00-12F9-6380-934719B28845}"/>
          </ac:spMkLst>
        </pc:spChg>
      </pc:sldChg>
      <pc:sldChg chg="modSp">
        <pc:chgData name="Saisri Chandana DASARI" userId="S::scda62143@eleve.isep.fr::4844f4f9-7d45-4803-8ac5-033ab7eb1508" providerId="AD" clId="Web-{924B3EFE-CE83-4C88-9CC9-9B747BF9C737}" dt="2023-01-18T10:11:28.089" v="7" actId="14100"/>
        <pc:sldMkLst>
          <pc:docMk/>
          <pc:sldMk cId="2967213911" sldId="265"/>
        </pc:sldMkLst>
        <pc:graphicFrameChg chg="mod">
          <ac:chgData name="Saisri Chandana DASARI" userId="S::scda62143@eleve.isep.fr::4844f4f9-7d45-4803-8ac5-033ab7eb1508" providerId="AD" clId="Web-{924B3EFE-CE83-4C88-9CC9-9B747BF9C737}" dt="2023-01-18T10:11:28.089" v="7" actId="14100"/>
          <ac:graphicFrameMkLst>
            <pc:docMk/>
            <pc:sldMk cId="2967213911" sldId="265"/>
            <ac:graphicFrameMk id="8" creationId="{50FB1292-88DC-413B-9924-608F690A3EF4}"/>
          </ac:graphicFrameMkLst>
        </pc:graphicFrameChg>
      </pc:sldChg>
      <pc:sldChg chg="delSp modSp">
        <pc:chgData name="Saisri Chandana DASARI" userId="S::scda62143@eleve.isep.fr::4844f4f9-7d45-4803-8ac5-033ab7eb1508" providerId="AD" clId="Web-{924B3EFE-CE83-4C88-9CC9-9B747BF9C737}" dt="2023-01-18T10:04:49.780" v="6"/>
        <pc:sldMkLst>
          <pc:docMk/>
          <pc:sldMk cId="1886557449" sldId="271"/>
        </pc:sldMkLst>
        <pc:spChg chg="del mod">
          <ac:chgData name="Saisri Chandana DASARI" userId="S::scda62143@eleve.isep.fr::4844f4f9-7d45-4803-8ac5-033ab7eb1508" providerId="AD" clId="Web-{924B3EFE-CE83-4C88-9CC9-9B747BF9C737}" dt="2023-01-18T10:04:49.780" v="6"/>
          <ac:spMkLst>
            <pc:docMk/>
            <pc:sldMk cId="1886557449" sldId="271"/>
            <ac:spMk id="28" creationId="{10586A62-835E-F9D3-A51E-0C2EBAE144A9}"/>
          </ac:spMkLst>
        </pc:spChg>
        <pc:picChg chg="del">
          <ac:chgData name="Saisri Chandana DASARI" userId="S::scda62143@eleve.isep.fr::4844f4f9-7d45-4803-8ac5-033ab7eb1508" providerId="AD" clId="Web-{924B3EFE-CE83-4C88-9CC9-9B747BF9C737}" dt="2023-01-18T10:04:46.405" v="4"/>
          <ac:picMkLst>
            <pc:docMk/>
            <pc:sldMk cId="1886557449" sldId="271"/>
            <ac:picMk id="25" creationId="{5CCF64F2-C668-B27B-39DF-0408A731E862}"/>
          </ac:picMkLst>
        </pc:picChg>
      </pc:sldChg>
    </pc:docChg>
  </pc:docChgLst>
  <pc:docChgLst>
    <pc:chgData name="Saisri Chandana DASARI" userId="S::scda62143@eleve.isep.fr::4844f4f9-7d45-4803-8ac5-033ab7eb1508" providerId="AD" clId="Web-{6AD7E09E-C20E-4A02-B12C-1F83C0C38330}"/>
    <pc:docChg chg="addSld modSld">
      <pc:chgData name="Saisri Chandana DASARI" userId="S::scda62143@eleve.isep.fr::4844f4f9-7d45-4803-8ac5-033ab7eb1508" providerId="AD" clId="Web-{6AD7E09E-C20E-4A02-B12C-1F83C0C38330}" dt="2023-01-17T20:41:05.353" v="433" actId="20577"/>
      <pc:docMkLst>
        <pc:docMk/>
      </pc:docMkLst>
      <pc:sldChg chg="delSp modSp">
        <pc:chgData name="Saisri Chandana DASARI" userId="S::scda62143@eleve.isep.fr::4844f4f9-7d45-4803-8ac5-033ab7eb1508" providerId="AD" clId="Web-{6AD7E09E-C20E-4A02-B12C-1F83C0C38330}" dt="2023-01-17T20:25:55.709" v="303" actId="20577"/>
        <pc:sldMkLst>
          <pc:docMk/>
          <pc:sldMk cId="1165872165" sldId="264"/>
        </pc:sldMkLst>
        <pc:spChg chg="mod">
          <ac:chgData name="Saisri Chandana DASARI" userId="S::scda62143@eleve.isep.fr::4844f4f9-7d45-4803-8ac5-033ab7eb1508" providerId="AD" clId="Web-{6AD7E09E-C20E-4A02-B12C-1F83C0C38330}" dt="2023-01-17T20:24:39.472" v="282" actId="20577"/>
          <ac:spMkLst>
            <pc:docMk/>
            <pc:sldMk cId="1165872165" sldId="264"/>
            <ac:spMk id="2" creationId="{7E0233DD-D49F-2A28-AA3A-A16B22C5FAE8}"/>
          </ac:spMkLst>
        </pc:spChg>
        <pc:spChg chg="mod">
          <ac:chgData name="Saisri Chandana DASARI" userId="S::scda62143@eleve.isep.fr::4844f4f9-7d45-4803-8ac5-033ab7eb1508" providerId="AD" clId="Web-{6AD7E09E-C20E-4A02-B12C-1F83C0C38330}" dt="2023-01-17T20:06:40.337" v="84" actId="1076"/>
          <ac:spMkLst>
            <pc:docMk/>
            <pc:sldMk cId="1165872165" sldId="264"/>
            <ac:spMk id="6" creationId="{501C63BF-15A3-B00F-8A53-84487E1E9CD4}"/>
          </ac:spMkLst>
        </pc:spChg>
        <pc:spChg chg="del mod">
          <ac:chgData name="Saisri Chandana DASARI" userId="S::scda62143@eleve.isep.fr::4844f4f9-7d45-4803-8ac5-033ab7eb1508" providerId="AD" clId="Web-{6AD7E09E-C20E-4A02-B12C-1F83C0C38330}" dt="2023-01-17T20:12:20.490" v="173"/>
          <ac:spMkLst>
            <pc:docMk/>
            <pc:sldMk cId="1165872165" sldId="264"/>
            <ac:spMk id="31" creationId="{C063A2F6-C303-9DF4-C16B-20E126770F2B}"/>
          </ac:spMkLst>
        </pc:spChg>
        <pc:spChg chg="mod">
          <ac:chgData name="Saisri Chandana DASARI" userId="S::scda62143@eleve.isep.fr::4844f4f9-7d45-4803-8ac5-033ab7eb1508" providerId="AD" clId="Web-{6AD7E09E-C20E-4A02-B12C-1F83C0C38330}" dt="2023-01-17T20:25:55.709" v="303" actId="20577"/>
          <ac:spMkLst>
            <pc:docMk/>
            <pc:sldMk cId="1165872165" sldId="264"/>
            <ac:spMk id="44" creationId="{D8887FDF-6C00-12F9-6380-934719B28845}"/>
          </ac:spMkLst>
        </pc:spChg>
        <pc:picChg chg="del mod">
          <ac:chgData name="Saisri Chandana DASARI" userId="S::scda62143@eleve.isep.fr::4844f4f9-7d45-4803-8ac5-033ab7eb1508" providerId="AD" clId="Web-{6AD7E09E-C20E-4A02-B12C-1F83C0C38330}" dt="2023-01-17T20:11:36.707" v="159"/>
          <ac:picMkLst>
            <pc:docMk/>
            <pc:sldMk cId="1165872165" sldId="264"/>
            <ac:picMk id="10" creationId="{5927D30C-4FE9-A9AC-E96E-DAC5F05C46F5}"/>
          </ac:picMkLst>
        </pc:picChg>
        <pc:picChg chg="mod">
          <ac:chgData name="Saisri Chandana DASARI" userId="S::scda62143@eleve.isep.fr::4844f4f9-7d45-4803-8ac5-033ab7eb1508" providerId="AD" clId="Web-{6AD7E09E-C20E-4A02-B12C-1F83C0C38330}" dt="2023-01-17T20:11:44.833" v="162" actId="1076"/>
          <ac:picMkLst>
            <pc:docMk/>
            <pc:sldMk cId="1165872165" sldId="264"/>
            <ac:picMk id="2052" creationId="{540266D6-56EB-67F1-BD5B-BB05C03CA3EA}"/>
          </ac:picMkLst>
        </pc:picChg>
      </pc:sldChg>
      <pc:sldChg chg="modSp">
        <pc:chgData name="Saisri Chandana DASARI" userId="S::scda62143@eleve.isep.fr::4844f4f9-7d45-4803-8ac5-033ab7eb1508" providerId="AD" clId="Web-{6AD7E09E-C20E-4A02-B12C-1F83C0C38330}" dt="2023-01-17T20:32:39.068" v="399" actId="20577"/>
        <pc:sldMkLst>
          <pc:docMk/>
          <pc:sldMk cId="2129006234" sldId="266"/>
        </pc:sldMkLst>
        <pc:spChg chg="mod">
          <ac:chgData name="Saisri Chandana DASARI" userId="S::scda62143@eleve.isep.fr::4844f4f9-7d45-4803-8ac5-033ab7eb1508" providerId="AD" clId="Web-{6AD7E09E-C20E-4A02-B12C-1F83C0C38330}" dt="2023-01-17T20:32:39.068" v="399" actId="20577"/>
          <ac:spMkLst>
            <pc:docMk/>
            <pc:sldMk cId="2129006234" sldId="266"/>
            <ac:spMk id="5" creationId="{D6890801-3DF8-C7B8-2538-C4AD7D1F3A37}"/>
          </ac:spMkLst>
        </pc:spChg>
      </pc:sldChg>
      <pc:sldChg chg="modSp">
        <pc:chgData name="Saisri Chandana DASARI" userId="S::scda62143@eleve.isep.fr::4844f4f9-7d45-4803-8ac5-033ab7eb1508" providerId="AD" clId="Web-{6AD7E09E-C20E-4A02-B12C-1F83C0C38330}" dt="2023-01-17T20:17:15.548" v="272" actId="1076"/>
        <pc:sldMkLst>
          <pc:docMk/>
          <pc:sldMk cId="3169155056" sldId="268"/>
        </pc:sldMkLst>
        <pc:picChg chg="mod">
          <ac:chgData name="Saisri Chandana DASARI" userId="S::scda62143@eleve.isep.fr::4844f4f9-7d45-4803-8ac5-033ab7eb1508" providerId="AD" clId="Web-{6AD7E09E-C20E-4A02-B12C-1F83C0C38330}" dt="2023-01-17T20:17:15.548" v="272" actId="1076"/>
          <ac:picMkLst>
            <pc:docMk/>
            <pc:sldMk cId="3169155056" sldId="268"/>
            <ac:picMk id="25" creationId="{5CCF64F2-C668-B27B-39DF-0408A731E862}"/>
          </ac:picMkLst>
        </pc:picChg>
      </pc:sldChg>
      <pc:sldChg chg="delSp modSp add replId">
        <pc:chgData name="Saisri Chandana DASARI" userId="S::scda62143@eleve.isep.fr::4844f4f9-7d45-4803-8ac5-033ab7eb1508" providerId="AD" clId="Web-{6AD7E09E-C20E-4A02-B12C-1F83C0C38330}" dt="2023-01-17T20:41:05.353" v="433" actId="20577"/>
        <pc:sldMkLst>
          <pc:docMk/>
          <pc:sldMk cId="3354107529" sldId="270"/>
        </pc:sldMkLst>
        <pc:spChg chg="mod">
          <ac:chgData name="Saisri Chandana DASARI" userId="S::scda62143@eleve.isep.fr::4844f4f9-7d45-4803-8ac5-033ab7eb1508" providerId="AD" clId="Web-{6AD7E09E-C20E-4A02-B12C-1F83C0C38330}" dt="2023-01-17T20:24:59.347" v="289" actId="20577"/>
          <ac:spMkLst>
            <pc:docMk/>
            <pc:sldMk cId="3354107529" sldId="270"/>
            <ac:spMk id="2" creationId="{7E0233DD-D49F-2A28-AA3A-A16B22C5FAE8}"/>
          </ac:spMkLst>
        </pc:spChg>
        <pc:spChg chg="mod">
          <ac:chgData name="Saisri Chandana DASARI" userId="S::scda62143@eleve.isep.fr::4844f4f9-7d45-4803-8ac5-033ab7eb1508" providerId="AD" clId="Web-{6AD7E09E-C20E-4A02-B12C-1F83C0C38330}" dt="2023-01-17T20:26:54.242" v="310" actId="1076"/>
          <ac:spMkLst>
            <pc:docMk/>
            <pc:sldMk cId="3354107529" sldId="270"/>
            <ac:spMk id="31" creationId="{C063A2F6-C303-9DF4-C16B-20E126770F2B}"/>
          </ac:spMkLst>
        </pc:spChg>
        <pc:spChg chg="mod">
          <ac:chgData name="Saisri Chandana DASARI" userId="S::scda62143@eleve.isep.fr::4844f4f9-7d45-4803-8ac5-033ab7eb1508" providerId="AD" clId="Web-{6AD7E09E-C20E-4A02-B12C-1F83C0C38330}" dt="2023-01-17T20:41:05.353" v="433" actId="20577"/>
          <ac:spMkLst>
            <pc:docMk/>
            <pc:sldMk cId="3354107529" sldId="270"/>
            <ac:spMk id="44" creationId="{D8887FDF-6C00-12F9-6380-934719B28845}"/>
          </ac:spMkLst>
        </pc:spChg>
        <pc:picChg chg="del">
          <ac:chgData name="Saisri Chandana DASARI" userId="S::scda62143@eleve.isep.fr::4844f4f9-7d45-4803-8ac5-033ab7eb1508" providerId="AD" clId="Web-{6AD7E09E-C20E-4A02-B12C-1F83C0C38330}" dt="2023-01-17T20:12:34.366" v="174"/>
          <ac:picMkLst>
            <pc:docMk/>
            <pc:sldMk cId="3354107529" sldId="270"/>
            <ac:picMk id="2052" creationId="{540266D6-56EB-67F1-BD5B-BB05C03CA3EA}"/>
          </ac:picMkLst>
        </pc:picChg>
      </pc:sldChg>
    </pc:docChg>
  </pc:docChgLst>
  <pc:docChgLst>
    <pc:chgData name="Xinzhuo WANG" userId="S::xiwa62162@eleve.isep.fr::bd0dd46e-eac5-4c09-94b8-663a841ad1d1" providerId="AD" clId="Web-{3EE7C24A-8BA1-4A1E-B446-4D5E0E6AE0AA}"/>
    <pc:docChg chg="modSld">
      <pc:chgData name="Xinzhuo WANG" userId="S::xiwa62162@eleve.isep.fr::bd0dd46e-eac5-4c09-94b8-663a841ad1d1" providerId="AD" clId="Web-{3EE7C24A-8BA1-4A1E-B446-4D5E0E6AE0AA}" dt="2023-01-17T18:20:51.860" v="0" actId="1076"/>
      <pc:docMkLst>
        <pc:docMk/>
      </pc:docMkLst>
      <pc:sldChg chg="modSp">
        <pc:chgData name="Xinzhuo WANG" userId="S::xiwa62162@eleve.isep.fr::bd0dd46e-eac5-4c09-94b8-663a841ad1d1" providerId="AD" clId="Web-{3EE7C24A-8BA1-4A1E-B446-4D5E0E6AE0AA}" dt="2023-01-17T18:20:51.860" v="0" actId="1076"/>
        <pc:sldMkLst>
          <pc:docMk/>
          <pc:sldMk cId="297039063" sldId="269"/>
        </pc:sldMkLst>
        <pc:spChg chg="mod">
          <ac:chgData name="Xinzhuo WANG" userId="S::xiwa62162@eleve.isep.fr::bd0dd46e-eac5-4c09-94b8-663a841ad1d1" providerId="AD" clId="Web-{3EE7C24A-8BA1-4A1E-B446-4D5E0E6AE0AA}" dt="2023-01-17T18:20:51.860" v="0" actId="1076"/>
          <ac:spMkLst>
            <pc:docMk/>
            <pc:sldMk cId="297039063" sldId="269"/>
            <ac:spMk id="44" creationId="{D8887FDF-6C00-12F9-6380-934719B28845}"/>
          </ac:spMkLst>
        </pc:spChg>
      </pc:sldChg>
    </pc:docChg>
  </pc:docChgLst>
  <pc:docChgLst>
    <pc:chgData name="Saisri Chandana DASARI" userId="S::scda62143@eleve.isep.fr::4844f4f9-7d45-4803-8ac5-033ab7eb1508" providerId="AD" clId="Web-{9A583DA2-5DCE-4544-B406-C1024F139A0F}"/>
    <pc:docChg chg="modSld">
      <pc:chgData name="Saisri Chandana DASARI" userId="S::scda62143@eleve.isep.fr::4844f4f9-7d45-4803-8ac5-033ab7eb1508" providerId="AD" clId="Web-{9A583DA2-5DCE-4544-B406-C1024F139A0F}" dt="2023-01-17T15:47:19.623" v="7" actId="20577"/>
      <pc:docMkLst>
        <pc:docMk/>
      </pc:docMkLst>
      <pc:sldChg chg="modSp">
        <pc:chgData name="Saisri Chandana DASARI" userId="S::scda62143@eleve.isep.fr::4844f4f9-7d45-4803-8ac5-033ab7eb1508" providerId="AD" clId="Web-{9A583DA2-5DCE-4544-B406-C1024F139A0F}" dt="2023-01-17T15:47:19.623" v="7" actId="20577"/>
        <pc:sldMkLst>
          <pc:docMk/>
          <pc:sldMk cId="1392515754" sldId="260"/>
        </pc:sldMkLst>
        <pc:spChg chg="mod">
          <ac:chgData name="Saisri Chandana DASARI" userId="S::scda62143@eleve.isep.fr::4844f4f9-7d45-4803-8ac5-033ab7eb1508" providerId="AD" clId="Web-{9A583DA2-5DCE-4544-B406-C1024F139A0F}" dt="2023-01-17T15:47:19.623" v="7" actId="20577"/>
          <ac:spMkLst>
            <pc:docMk/>
            <pc:sldMk cId="1392515754" sldId="260"/>
            <ac:spMk id="12" creationId="{F83438ED-A61B-F144-5F85-930B4B1502F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DD34A-9538-478F-8ACB-3B1BA74BEE5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76A93F-353B-4F43-8708-32E1EF89D53B}">
      <dgm:prSet/>
      <dgm:spPr/>
      <dgm:t>
        <a:bodyPr/>
        <a:lstStyle/>
        <a:p>
          <a:r>
            <a:rPr lang="fr-FR" b="1" err="1"/>
            <a:t>Xinzhuo</a:t>
          </a:r>
          <a:r>
            <a:rPr lang="fr-FR" b="1"/>
            <a:t> Wang </a:t>
          </a:r>
          <a:r>
            <a:rPr lang="fr-FR"/>
            <a:t>: Project Manager</a:t>
          </a:r>
          <a:endParaRPr lang="en-US"/>
        </a:p>
      </dgm:t>
    </dgm:pt>
    <dgm:pt modelId="{C3E469EA-AF14-44F9-9825-9556326216E1}" type="parTrans" cxnId="{C3BB08EF-4F5F-42FE-AA2B-29F4B0BCCD53}">
      <dgm:prSet/>
      <dgm:spPr/>
      <dgm:t>
        <a:bodyPr/>
        <a:lstStyle/>
        <a:p>
          <a:endParaRPr lang="en-US"/>
        </a:p>
      </dgm:t>
    </dgm:pt>
    <dgm:pt modelId="{1DF21022-F4DA-42DC-BCF4-C476B69A624B}" type="sibTrans" cxnId="{C3BB08EF-4F5F-42FE-AA2B-29F4B0BCCD53}">
      <dgm:prSet/>
      <dgm:spPr/>
      <dgm:t>
        <a:bodyPr/>
        <a:lstStyle/>
        <a:p>
          <a:endParaRPr lang="en-US"/>
        </a:p>
      </dgm:t>
    </dgm:pt>
    <dgm:pt modelId="{DD38CC18-F968-405F-94B4-502874F92556}">
      <dgm:prSet/>
      <dgm:spPr/>
      <dgm:t>
        <a:bodyPr/>
        <a:lstStyle/>
        <a:p>
          <a:r>
            <a:rPr lang="fr-FR" b="1"/>
            <a:t>Yassine BOUHLEL </a:t>
          </a:r>
          <a:r>
            <a:rPr lang="fr-FR"/>
            <a:t>: Hardware </a:t>
          </a:r>
          <a:r>
            <a:rPr lang="fr-FR" err="1"/>
            <a:t>Engineer</a:t>
          </a:r>
          <a:endParaRPr lang="en-US"/>
        </a:p>
      </dgm:t>
    </dgm:pt>
    <dgm:pt modelId="{62CC98DC-A4DE-41F0-95C0-B3CCC030780B}" type="parTrans" cxnId="{48A27FA3-D957-49A0-8272-19B5EAFD93A6}">
      <dgm:prSet/>
      <dgm:spPr/>
      <dgm:t>
        <a:bodyPr/>
        <a:lstStyle/>
        <a:p>
          <a:endParaRPr lang="en-US"/>
        </a:p>
      </dgm:t>
    </dgm:pt>
    <dgm:pt modelId="{5FA00B10-CB16-4AF8-9A72-334741D06EA0}" type="sibTrans" cxnId="{48A27FA3-D957-49A0-8272-19B5EAFD93A6}">
      <dgm:prSet/>
      <dgm:spPr/>
      <dgm:t>
        <a:bodyPr/>
        <a:lstStyle/>
        <a:p>
          <a:endParaRPr lang="en-US"/>
        </a:p>
      </dgm:t>
    </dgm:pt>
    <dgm:pt modelId="{127DD30E-E14E-4CF1-92F1-2841ADD96DD9}">
      <dgm:prSet/>
      <dgm:spPr/>
      <dgm:t>
        <a:bodyPr/>
        <a:lstStyle/>
        <a:p>
          <a:r>
            <a:rPr lang="fr-FR" b="1"/>
            <a:t>Mike GBADAMASSI </a:t>
          </a:r>
          <a:r>
            <a:rPr lang="fr-FR"/>
            <a:t>: Software </a:t>
          </a:r>
          <a:r>
            <a:rPr lang="fr-FR" err="1"/>
            <a:t>Engineer</a:t>
          </a:r>
          <a:endParaRPr lang="en-US"/>
        </a:p>
      </dgm:t>
    </dgm:pt>
    <dgm:pt modelId="{431028D5-9F40-4C78-8C25-893D0437857D}" type="parTrans" cxnId="{60A164B6-2CB2-4796-BA38-21CF7E4CD439}">
      <dgm:prSet/>
      <dgm:spPr/>
      <dgm:t>
        <a:bodyPr/>
        <a:lstStyle/>
        <a:p>
          <a:endParaRPr lang="en-US"/>
        </a:p>
      </dgm:t>
    </dgm:pt>
    <dgm:pt modelId="{BBE97984-CFD8-498E-8196-42CF6639329F}" type="sibTrans" cxnId="{60A164B6-2CB2-4796-BA38-21CF7E4CD439}">
      <dgm:prSet/>
      <dgm:spPr/>
      <dgm:t>
        <a:bodyPr/>
        <a:lstStyle/>
        <a:p>
          <a:endParaRPr lang="en-US"/>
        </a:p>
      </dgm:t>
    </dgm:pt>
    <dgm:pt modelId="{2E3EFFAF-0857-4438-A6E7-EFB57994FEF2}">
      <dgm:prSet/>
      <dgm:spPr/>
      <dgm:t>
        <a:bodyPr/>
        <a:lstStyle/>
        <a:p>
          <a:r>
            <a:rPr lang="fr-FR" b="1" err="1"/>
            <a:t>Saisri</a:t>
          </a:r>
          <a:r>
            <a:rPr lang="fr-FR" b="1"/>
            <a:t> CHANDANA </a:t>
          </a:r>
          <a:r>
            <a:rPr lang="fr-FR"/>
            <a:t>: Test and Validation </a:t>
          </a:r>
          <a:r>
            <a:rPr lang="fr-FR" err="1"/>
            <a:t>Engineer</a:t>
          </a:r>
          <a:endParaRPr lang="en-US"/>
        </a:p>
      </dgm:t>
    </dgm:pt>
    <dgm:pt modelId="{9172CD20-F8D9-4459-9CA9-64C125747CFC}" type="parTrans" cxnId="{C7655106-4D95-41CE-A7C4-03EC351E297C}">
      <dgm:prSet/>
      <dgm:spPr/>
      <dgm:t>
        <a:bodyPr/>
        <a:lstStyle/>
        <a:p>
          <a:endParaRPr lang="en-US"/>
        </a:p>
      </dgm:t>
    </dgm:pt>
    <dgm:pt modelId="{B6703835-0A09-4DB6-89A0-55EC40437159}" type="sibTrans" cxnId="{C7655106-4D95-41CE-A7C4-03EC351E297C}">
      <dgm:prSet/>
      <dgm:spPr/>
      <dgm:t>
        <a:bodyPr/>
        <a:lstStyle/>
        <a:p>
          <a:endParaRPr lang="en-US"/>
        </a:p>
      </dgm:t>
    </dgm:pt>
    <dgm:pt modelId="{B76EA340-1522-496D-AD7F-C3C6E7E5F2CC}">
      <dgm:prSet/>
      <dgm:spPr/>
      <dgm:t>
        <a:bodyPr/>
        <a:lstStyle/>
        <a:p>
          <a:r>
            <a:rPr lang="fr-FR" b="1" err="1"/>
            <a:t>Rijesh</a:t>
          </a:r>
          <a:r>
            <a:rPr lang="fr-FR" b="1"/>
            <a:t> THAYATHIDATH </a:t>
          </a:r>
          <a:r>
            <a:rPr lang="fr-FR"/>
            <a:t>: Documentation </a:t>
          </a:r>
          <a:r>
            <a:rPr lang="fr-FR" err="1"/>
            <a:t>Engineer</a:t>
          </a:r>
          <a:r>
            <a:rPr lang="fr-FR"/>
            <a:t> </a:t>
          </a:r>
          <a:endParaRPr lang="en-US"/>
        </a:p>
      </dgm:t>
    </dgm:pt>
    <dgm:pt modelId="{8501C8B6-4F41-49DB-9194-4500D6FA6ED9}" type="parTrans" cxnId="{D86A2CCE-9337-4608-9D3A-222B050C4EF0}">
      <dgm:prSet/>
      <dgm:spPr/>
      <dgm:t>
        <a:bodyPr/>
        <a:lstStyle/>
        <a:p>
          <a:endParaRPr lang="en-US"/>
        </a:p>
      </dgm:t>
    </dgm:pt>
    <dgm:pt modelId="{BC4B5F15-14DD-4BFA-AA48-6475C4EB3CD3}" type="sibTrans" cxnId="{D86A2CCE-9337-4608-9D3A-222B050C4EF0}">
      <dgm:prSet/>
      <dgm:spPr/>
      <dgm:t>
        <a:bodyPr/>
        <a:lstStyle/>
        <a:p>
          <a:endParaRPr lang="en-US"/>
        </a:p>
      </dgm:t>
    </dgm:pt>
    <dgm:pt modelId="{614695CF-596A-4271-AC1B-81B5AE213057}" type="pres">
      <dgm:prSet presAssocID="{AB2DD34A-9538-478F-8ACB-3B1BA74BEE5A}" presName="linearFlow" presStyleCnt="0">
        <dgm:presLayoutVars>
          <dgm:dir/>
          <dgm:resizeHandles val="exact"/>
        </dgm:presLayoutVars>
      </dgm:prSet>
      <dgm:spPr/>
    </dgm:pt>
    <dgm:pt modelId="{BD4A0606-F253-4E9A-AD14-F5A4BA0DBA20}" type="pres">
      <dgm:prSet presAssocID="{0776A93F-353B-4F43-8708-32E1EF89D53B}" presName="composite" presStyleCnt="0"/>
      <dgm:spPr/>
    </dgm:pt>
    <dgm:pt modelId="{3D75A2B9-1448-4D35-9873-8035DFE80299}" type="pres">
      <dgm:prSet presAssocID="{0776A93F-353B-4F43-8708-32E1EF89D53B}" presName="imgShp" presStyleLbl="fgImgPlace1" presStyleIdx="0" presStyleCnt="5" custLinFactY="176991" custLinFactNeighborX="-11812" custLinFactNeighborY="2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RTL"/>
        </a:ext>
      </dgm:extLst>
    </dgm:pt>
    <dgm:pt modelId="{C9A9CEFC-56C1-4C63-94D4-4C8B4383229A}" type="pres">
      <dgm:prSet presAssocID="{0776A93F-353B-4F43-8708-32E1EF89D53B}" presName="txShp" presStyleLbl="node1" presStyleIdx="0" presStyleCnt="5" custLinFactNeighborX="3998" custLinFactNeighborY="1978">
        <dgm:presLayoutVars>
          <dgm:bulletEnabled val="1"/>
        </dgm:presLayoutVars>
      </dgm:prSet>
      <dgm:spPr/>
    </dgm:pt>
    <dgm:pt modelId="{1DCCF15D-74BC-472D-9930-4141F067AB4D}" type="pres">
      <dgm:prSet presAssocID="{1DF21022-F4DA-42DC-BCF4-C476B69A624B}" presName="spacing" presStyleCnt="0"/>
      <dgm:spPr/>
    </dgm:pt>
    <dgm:pt modelId="{9E176CC2-565C-4C2C-97DA-CEA8ECAB5EA4}" type="pres">
      <dgm:prSet presAssocID="{DD38CC18-F968-405F-94B4-502874F92556}" presName="composite" presStyleCnt="0"/>
      <dgm:spPr/>
    </dgm:pt>
    <dgm:pt modelId="{38B50F6A-4F28-4243-9492-C0C28918360C}" type="pres">
      <dgm:prSet presAssocID="{DD38CC18-F968-405F-94B4-502874F92556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F8C06F7-3996-4BE2-A7FE-EAEFBAEB3636}" type="pres">
      <dgm:prSet presAssocID="{DD38CC18-F968-405F-94B4-502874F92556}" presName="txShp" presStyleLbl="node1" presStyleIdx="1" presStyleCnt="5" custLinFactNeighborX="3316" custLinFactNeighborY="-3084">
        <dgm:presLayoutVars>
          <dgm:bulletEnabled val="1"/>
        </dgm:presLayoutVars>
      </dgm:prSet>
      <dgm:spPr/>
    </dgm:pt>
    <dgm:pt modelId="{B5930367-1CA2-48AB-A786-253808ED3A1F}" type="pres">
      <dgm:prSet presAssocID="{5FA00B10-CB16-4AF8-9A72-334741D06EA0}" presName="spacing" presStyleCnt="0"/>
      <dgm:spPr/>
    </dgm:pt>
    <dgm:pt modelId="{54594F42-BF5B-46B9-B775-437C5FAF9BC0}" type="pres">
      <dgm:prSet presAssocID="{127DD30E-E14E-4CF1-92F1-2841ADD96DD9}" presName="composite" presStyleCnt="0"/>
      <dgm:spPr/>
    </dgm:pt>
    <dgm:pt modelId="{04914AC6-7E60-4F43-A6FA-92A6C1BAA22D}" type="pres">
      <dgm:prSet presAssocID="{127DD30E-E14E-4CF1-92F1-2841ADD96DD9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BB708FAD-4A5B-417E-B845-F0DD934A9251}" type="pres">
      <dgm:prSet presAssocID="{127DD30E-E14E-4CF1-92F1-2841ADD96DD9}" presName="txShp" presStyleLbl="node1" presStyleIdx="2" presStyleCnt="5" custLinFactNeighborX="3316" custLinFactNeighborY="2017">
        <dgm:presLayoutVars>
          <dgm:bulletEnabled val="1"/>
        </dgm:presLayoutVars>
      </dgm:prSet>
      <dgm:spPr/>
    </dgm:pt>
    <dgm:pt modelId="{96CE54CB-C634-4909-8612-9DBA3D52C1A4}" type="pres">
      <dgm:prSet presAssocID="{BBE97984-CFD8-498E-8196-42CF6639329F}" presName="spacing" presStyleCnt="0"/>
      <dgm:spPr/>
    </dgm:pt>
    <dgm:pt modelId="{09437AD9-49CE-4000-AEF2-42B98A43C800}" type="pres">
      <dgm:prSet presAssocID="{2E3EFFAF-0857-4438-A6E7-EFB57994FEF2}" presName="composite" presStyleCnt="0"/>
      <dgm:spPr/>
    </dgm:pt>
    <dgm:pt modelId="{19B4080B-531E-4CE8-B332-0B6FC8D18802}" type="pres">
      <dgm:prSet presAssocID="{2E3EFFAF-0857-4438-A6E7-EFB57994FEF2}" presName="imgShp" presStyleLbl="fgImgPlace1" presStyleIdx="3" presStyleCnt="5" custLinFactY="15717" custLinFactNeighborX="-5758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D902FDB-1975-459F-88B9-9FA25E5876DB}" type="pres">
      <dgm:prSet presAssocID="{2E3EFFAF-0857-4438-A6E7-EFB57994FEF2}" presName="txShp" presStyleLbl="node1" presStyleIdx="3" presStyleCnt="5" custLinFactNeighborX="3316" custLinFactNeighborY="386">
        <dgm:presLayoutVars>
          <dgm:bulletEnabled val="1"/>
        </dgm:presLayoutVars>
      </dgm:prSet>
      <dgm:spPr/>
    </dgm:pt>
    <dgm:pt modelId="{39837E5D-15C1-46AF-A4CF-85D4B6695523}" type="pres">
      <dgm:prSet presAssocID="{B6703835-0A09-4DB6-89A0-55EC40437159}" presName="spacing" presStyleCnt="0"/>
      <dgm:spPr/>
    </dgm:pt>
    <dgm:pt modelId="{FAA3632F-447E-43DB-8B4D-1B2101D1938D}" type="pres">
      <dgm:prSet presAssocID="{B76EA340-1522-496D-AD7F-C3C6E7E5F2CC}" presName="composite" presStyleCnt="0"/>
      <dgm:spPr/>
    </dgm:pt>
    <dgm:pt modelId="{D0711C18-2599-4424-8A5B-7D3B945120CB}" type="pres">
      <dgm:prSet presAssocID="{B76EA340-1522-496D-AD7F-C3C6E7E5F2CC}" presName="imgShp" presStyleLbl="fgImgPlace1" presStyleIdx="4" presStyleCnt="5" custLinFactY="-200293" custLinFactNeighborX="-2181" custLinFactNeighborY="-3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0F8E08B-17AA-417C-9C15-BFF631AA62D0}" type="pres">
      <dgm:prSet presAssocID="{B76EA340-1522-496D-AD7F-C3C6E7E5F2CC}" presName="txShp" presStyleLbl="node1" presStyleIdx="4" presStyleCnt="5" custLinFactNeighborX="3339" custLinFactNeighborY="21">
        <dgm:presLayoutVars>
          <dgm:bulletEnabled val="1"/>
        </dgm:presLayoutVars>
      </dgm:prSet>
      <dgm:spPr/>
    </dgm:pt>
  </dgm:ptLst>
  <dgm:cxnLst>
    <dgm:cxn modelId="{C7655106-4D95-41CE-A7C4-03EC351E297C}" srcId="{AB2DD34A-9538-478F-8ACB-3B1BA74BEE5A}" destId="{2E3EFFAF-0857-4438-A6E7-EFB57994FEF2}" srcOrd="3" destOrd="0" parTransId="{9172CD20-F8D9-4459-9CA9-64C125747CFC}" sibTransId="{B6703835-0A09-4DB6-89A0-55EC40437159}"/>
    <dgm:cxn modelId="{70CA730C-09C5-4944-A9D6-ED816BFA8CE0}" type="presOf" srcId="{DD38CC18-F968-405F-94B4-502874F92556}" destId="{CF8C06F7-3996-4BE2-A7FE-EAEFBAEB3636}" srcOrd="0" destOrd="0" presId="urn:microsoft.com/office/officeart/2005/8/layout/vList3"/>
    <dgm:cxn modelId="{B7D5C80E-E141-4EDF-AD40-38BFBB7A9BCF}" type="presOf" srcId="{0776A93F-353B-4F43-8708-32E1EF89D53B}" destId="{C9A9CEFC-56C1-4C63-94D4-4C8B4383229A}" srcOrd="0" destOrd="0" presId="urn:microsoft.com/office/officeart/2005/8/layout/vList3"/>
    <dgm:cxn modelId="{3562121D-7522-4031-AD34-4751ADDBF571}" type="presOf" srcId="{B76EA340-1522-496D-AD7F-C3C6E7E5F2CC}" destId="{60F8E08B-17AA-417C-9C15-BFF631AA62D0}" srcOrd="0" destOrd="0" presId="urn:microsoft.com/office/officeart/2005/8/layout/vList3"/>
    <dgm:cxn modelId="{4FA8908C-5560-44F6-B13B-A63075040EC0}" type="presOf" srcId="{2E3EFFAF-0857-4438-A6E7-EFB57994FEF2}" destId="{7D902FDB-1975-459F-88B9-9FA25E5876DB}" srcOrd="0" destOrd="0" presId="urn:microsoft.com/office/officeart/2005/8/layout/vList3"/>
    <dgm:cxn modelId="{48A27FA3-D957-49A0-8272-19B5EAFD93A6}" srcId="{AB2DD34A-9538-478F-8ACB-3B1BA74BEE5A}" destId="{DD38CC18-F968-405F-94B4-502874F92556}" srcOrd="1" destOrd="0" parTransId="{62CC98DC-A4DE-41F0-95C0-B3CCC030780B}" sibTransId="{5FA00B10-CB16-4AF8-9A72-334741D06EA0}"/>
    <dgm:cxn modelId="{60A164B6-2CB2-4796-BA38-21CF7E4CD439}" srcId="{AB2DD34A-9538-478F-8ACB-3B1BA74BEE5A}" destId="{127DD30E-E14E-4CF1-92F1-2841ADD96DD9}" srcOrd="2" destOrd="0" parTransId="{431028D5-9F40-4C78-8C25-893D0437857D}" sibTransId="{BBE97984-CFD8-498E-8196-42CF6639329F}"/>
    <dgm:cxn modelId="{743B67C5-F7CB-4115-8711-D06D062F1DBC}" type="presOf" srcId="{AB2DD34A-9538-478F-8ACB-3B1BA74BEE5A}" destId="{614695CF-596A-4271-AC1B-81B5AE213057}" srcOrd="0" destOrd="0" presId="urn:microsoft.com/office/officeart/2005/8/layout/vList3"/>
    <dgm:cxn modelId="{D86A2CCE-9337-4608-9D3A-222B050C4EF0}" srcId="{AB2DD34A-9538-478F-8ACB-3B1BA74BEE5A}" destId="{B76EA340-1522-496D-AD7F-C3C6E7E5F2CC}" srcOrd="4" destOrd="0" parTransId="{8501C8B6-4F41-49DB-9194-4500D6FA6ED9}" sibTransId="{BC4B5F15-14DD-4BFA-AA48-6475C4EB3CD3}"/>
    <dgm:cxn modelId="{A1829FD7-985E-4324-925E-5A6C467B6236}" type="presOf" srcId="{127DD30E-E14E-4CF1-92F1-2841ADD96DD9}" destId="{BB708FAD-4A5B-417E-B845-F0DD934A9251}" srcOrd="0" destOrd="0" presId="urn:microsoft.com/office/officeart/2005/8/layout/vList3"/>
    <dgm:cxn modelId="{C3BB08EF-4F5F-42FE-AA2B-29F4B0BCCD53}" srcId="{AB2DD34A-9538-478F-8ACB-3B1BA74BEE5A}" destId="{0776A93F-353B-4F43-8708-32E1EF89D53B}" srcOrd="0" destOrd="0" parTransId="{C3E469EA-AF14-44F9-9825-9556326216E1}" sibTransId="{1DF21022-F4DA-42DC-BCF4-C476B69A624B}"/>
    <dgm:cxn modelId="{96FE22A4-A2D9-43BC-805A-5E46D9DA0FC6}" type="presParOf" srcId="{614695CF-596A-4271-AC1B-81B5AE213057}" destId="{BD4A0606-F253-4E9A-AD14-F5A4BA0DBA20}" srcOrd="0" destOrd="0" presId="urn:microsoft.com/office/officeart/2005/8/layout/vList3"/>
    <dgm:cxn modelId="{46C7E9C3-CE20-4747-8785-6104443AD8C1}" type="presParOf" srcId="{BD4A0606-F253-4E9A-AD14-F5A4BA0DBA20}" destId="{3D75A2B9-1448-4D35-9873-8035DFE80299}" srcOrd="0" destOrd="0" presId="urn:microsoft.com/office/officeart/2005/8/layout/vList3"/>
    <dgm:cxn modelId="{A0EE9812-E8E8-4518-BB81-9191C7B6EFAB}" type="presParOf" srcId="{BD4A0606-F253-4E9A-AD14-F5A4BA0DBA20}" destId="{C9A9CEFC-56C1-4C63-94D4-4C8B4383229A}" srcOrd="1" destOrd="0" presId="urn:microsoft.com/office/officeart/2005/8/layout/vList3"/>
    <dgm:cxn modelId="{C6E614BB-5114-452B-93D7-94FB0C010468}" type="presParOf" srcId="{614695CF-596A-4271-AC1B-81B5AE213057}" destId="{1DCCF15D-74BC-472D-9930-4141F067AB4D}" srcOrd="1" destOrd="0" presId="urn:microsoft.com/office/officeart/2005/8/layout/vList3"/>
    <dgm:cxn modelId="{C2A5FB1E-A396-465A-9D64-B130B69E40C5}" type="presParOf" srcId="{614695CF-596A-4271-AC1B-81B5AE213057}" destId="{9E176CC2-565C-4C2C-97DA-CEA8ECAB5EA4}" srcOrd="2" destOrd="0" presId="urn:microsoft.com/office/officeart/2005/8/layout/vList3"/>
    <dgm:cxn modelId="{BE084362-2FDE-44B0-B3AA-2F440AC1D8D0}" type="presParOf" srcId="{9E176CC2-565C-4C2C-97DA-CEA8ECAB5EA4}" destId="{38B50F6A-4F28-4243-9492-C0C28918360C}" srcOrd="0" destOrd="0" presId="urn:microsoft.com/office/officeart/2005/8/layout/vList3"/>
    <dgm:cxn modelId="{19CF7E4D-6F3D-41FC-8A51-F3E00C810D2D}" type="presParOf" srcId="{9E176CC2-565C-4C2C-97DA-CEA8ECAB5EA4}" destId="{CF8C06F7-3996-4BE2-A7FE-EAEFBAEB3636}" srcOrd="1" destOrd="0" presId="urn:microsoft.com/office/officeart/2005/8/layout/vList3"/>
    <dgm:cxn modelId="{4C6BE04F-B718-416D-8BE1-4E8B41F01292}" type="presParOf" srcId="{614695CF-596A-4271-AC1B-81B5AE213057}" destId="{B5930367-1CA2-48AB-A786-253808ED3A1F}" srcOrd="3" destOrd="0" presId="urn:microsoft.com/office/officeart/2005/8/layout/vList3"/>
    <dgm:cxn modelId="{162B85F5-80BD-4A03-8890-50539678F826}" type="presParOf" srcId="{614695CF-596A-4271-AC1B-81B5AE213057}" destId="{54594F42-BF5B-46B9-B775-437C5FAF9BC0}" srcOrd="4" destOrd="0" presId="urn:microsoft.com/office/officeart/2005/8/layout/vList3"/>
    <dgm:cxn modelId="{3B0D1B3E-6781-4A8D-AD27-241A238F6F0A}" type="presParOf" srcId="{54594F42-BF5B-46B9-B775-437C5FAF9BC0}" destId="{04914AC6-7E60-4F43-A6FA-92A6C1BAA22D}" srcOrd="0" destOrd="0" presId="urn:microsoft.com/office/officeart/2005/8/layout/vList3"/>
    <dgm:cxn modelId="{5B84B4E7-5F9B-4DD2-8A18-7BF91E61E0A9}" type="presParOf" srcId="{54594F42-BF5B-46B9-B775-437C5FAF9BC0}" destId="{BB708FAD-4A5B-417E-B845-F0DD934A9251}" srcOrd="1" destOrd="0" presId="urn:microsoft.com/office/officeart/2005/8/layout/vList3"/>
    <dgm:cxn modelId="{79E63D56-2F1C-4A32-A45F-CE8487E3BCC7}" type="presParOf" srcId="{614695CF-596A-4271-AC1B-81B5AE213057}" destId="{96CE54CB-C634-4909-8612-9DBA3D52C1A4}" srcOrd="5" destOrd="0" presId="urn:microsoft.com/office/officeart/2005/8/layout/vList3"/>
    <dgm:cxn modelId="{C1D62071-3099-4142-B75A-B9FAB3243D61}" type="presParOf" srcId="{614695CF-596A-4271-AC1B-81B5AE213057}" destId="{09437AD9-49CE-4000-AEF2-42B98A43C800}" srcOrd="6" destOrd="0" presId="urn:microsoft.com/office/officeart/2005/8/layout/vList3"/>
    <dgm:cxn modelId="{770B5E5B-A8B0-46CB-BDB2-2C4D5E0291DD}" type="presParOf" srcId="{09437AD9-49CE-4000-AEF2-42B98A43C800}" destId="{19B4080B-531E-4CE8-B332-0B6FC8D18802}" srcOrd="0" destOrd="0" presId="urn:microsoft.com/office/officeart/2005/8/layout/vList3"/>
    <dgm:cxn modelId="{020EC3A8-DA15-47D3-9FC9-0DD0C45B5E15}" type="presParOf" srcId="{09437AD9-49CE-4000-AEF2-42B98A43C800}" destId="{7D902FDB-1975-459F-88B9-9FA25E5876DB}" srcOrd="1" destOrd="0" presId="urn:microsoft.com/office/officeart/2005/8/layout/vList3"/>
    <dgm:cxn modelId="{BBD33C95-034E-403C-9F93-78E8A03F82E0}" type="presParOf" srcId="{614695CF-596A-4271-AC1B-81B5AE213057}" destId="{39837E5D-15C1-46AF-A4CF-85D4B6695523}" srcOrd="7" destOrd="0" presId="urn:microsoft.com/office/officeart/2005/8/layout/vList3"/>
    <dgm:cxn modelId="{0E686963-D6BA-4119-AD99-AA1D594B1305}" type="presParOf" srcId="{614695CF-596A-4271-AC1B-81B5AE213057}" destId="{FAA3632F-447E-43DB-8B4D-1B2101D1938D}" srcOrd="8" destOrd="0" presId="urn:microsoft.com/office/officeart/2005/8/layout/vList3"/>
    <dgm:cxn modelId="{417F22B0-7E6D-4241-8F74-F3A860D313B5}" type="presParOf" srcId="{FAA3632F-447E-43DB-8B4D-1B2101D1938D}" destId="{D0711C18-2599-4424-8A5B-7D3B945120CB}" srcOrd="0" destOrd="0" presId="urn:microsoft.com/office/officeart/2005/8/layout/vList3"/>
    <dgm:cxn modelId="{606B1178-DCE6-4534-BCFB-B38B725E9C83}" type="presParOf" srcId="{FAA3632F-447E-43DB-8B4D-1B2101D1938D}" destId="{60F8E08B-17AA-417C-9C15-BFF631AA62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2DD34A-9538-478F-8ACB-3B1BA74BEE5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76A93F-353B-4F43-8708-32E1EF89D53B}">
      <dgm:prSet/>
      <dgm:spPr/>
      <dgm:t>
        <a:bodyPr/>
        <a:lstStyle/>
        <a:p>
          <a:r>
            <a:rPr lang="fr-FR"/>
            <a:t>General Architecture</a:t>
          </a:r>
          <a:endParaRPr lang="en-US"/>
        </a:p>
      </dgm:t>
    </dgm:pt>
    <dgm:pt modelId="{C3E469EA-AF14-44F9-9825-9556326216E1}" type="parTrans" cxnId="{C3BB08EF-4F5F-42FE-AA2B-29F4B0BCCD53}">
      <dgm:prSet/>
      <dgm:spPr/>
      <dgm:t>
        <a:bodyPr/>
        <a:lstStyle/>
        <a:p>
          <a:endParaRPr lang="en-US"/>
        </a:p>
      </dgm:t>
    </dgm:pt>
    <dgm:pt modelId="{1DF21022-F4DA-42DC-BCF4-C476B69A624B}" type="sibTrans" cxnId="{C3BB08EF-4F5F-42FE-AA2B-29F4B0BCCD53}">
      <dgm:prSet/>
      <dgm:spPr/>
      <dgm:t>
        <a:bodyPr/>
        <a:lstStyle/>
        <a:p>
          <a:endParaRPr lang="en-US"/>
        </a:p>
      </dgm:t>
    </dgm:pt>
    <dgm:pt modelId="{DD38CC18-F968-405F-94B4-502874F92556}">
      <dgm:prSet/>
      <dgm:spPr/>
      <dgm:t>
        <a:bodyPr/>
        <a:lstStyle/>
        <a:p>
          <a:r>
            <a:rPr lang="fr-FR"/>
            <a:t>Hardware design</a:t>
          </a:r>
          <a:endParaRPr lang="en-US"/>
        </a:p>
      </dgm:t>
    </dgm:pt>
    <dgm:pt modelId="{62CC98DC-A4DE-41F0-95C0-B3CCC030780B}" type="parTrans" cxnId="{48A27FA3-D957-49A0-8272-19B5EAFD93A6}">
      <dgm:prSet/>
      <dgm:spPr/>
      <dgm:t>
        <a:bodyPr/>
        <a:lstStyle/>
        <a:p>
          <a:endParaRPr lang="en-US"/>
        </a:p>
      </dgm:t>
    </dgm:pt>
    <dgm:pt modelId="{5FA00B10-CB16-4AF8-9A72-334741D06EA0}" type="sibTrans" cxnId="{48A27FA3-D957-49A0-8272-19B5EAFD93A6}">
      <dgm:prSet/>
      <dgm:spPr/>
      <dgm:t>
        <a:bodyPr/>
        <a:lstStyle/>
        <a:p>
          <a:endParaRPr lang="en-US"/>
        </a:p>
      </dgm:t>
    </dgm:pt>
    <dgm:pt modelId="{127DD30E-E14E-4CF1-92F1-2841ADD96DD9}">
      <dgm:prSet/>
      <dgm:spPr/>
      <dgm:t>
        <a:bodyPr/>
        <a:lstStyle/>
        <a:p>
          <a:r>
            <a:rPr lang="fr-FR"/>
            <a:t>Software solution</a:t>
          </a:r>
          <a:endParaRPr lang="en-US"/>
        </a:p>
      </dgm:t>
    </dgm:pt>
    <dgm:pt modelId="{431028D5-9F40-4C78-8C25-893D0437857D}" type="parTrans" cxnId="{60A164B6-2CB2-4796-BA38-21CF7E4CD439}">
      <dgm:prSet/>
      <dgm:spPr/>
      <dgm:t>
        <a:bodyPr/>
        <a:lstStyle/>
        <a:p>
          <a:endParaRPr lang="en-US"/>
        </a:p>
      </dgm:t>
    </dgm:pt>
    <dgm:pt modelId="{BBE97984-CFD8-498E-8196-42CF6639329F}" type="sibTrans" cxnId="{60A164B6-2CB2-4796-BA38-21CF7E4CD439}">
      <dgm:prSet/>
      <dgm:spPr/>
      <dgm:t>
        <a:bodyPr/>
        <a:lstStyle/>
        <a:p>
          <a:endParaRPr lang="en-US"/>
        </a:p>
      </dgm:t>
    </dgm:pt>
    <dgm:pt modelId="{2E3EFFAF-0857-4438-A6E7-EFB57994FEF2}">
      <dgm:prSet/>
      <dgm:spPr/>
      <dgm:t>
        <a:bodyPr/>
        <a:lstStyle/>
        <a:p>
          <a:r>
            <a:rPr lang="fr-FR"/>
            <a:t>Test demonstration</a:t>
          </a:r>
          <a:endParaRPr lang="en-US"/>
        </a:p>
      </dgm:t>
    </dgm:pt>
    <dgm:pt modelId="{9172CD20-F8D9-4459-9CA9-64C125747CFC}" type="parTrans" cxnId="{C7655106-4D95-41CE-A7C4-03EC351E297C}">
      <dgm:prSet/>
      <dgm:spPr/>
      <dgm:t>
        <a:bodyPr/>
        <a:lstStyle/>
        <a:p>
          <a:endParaRPr lang="en-US"/>
        </a:p>
      </dgm:t>
    </dgm:pt>
    <dgm:pt modelId="{B6703835-0A09-4DB6-89A0-55EC40437159}" type="sibTrans" cxnId="{C7655106-4D95-41CE-A7C4-03EC351E297C}">
      <dgm:prSet/>
      <dgm:spPr/>
      <dgm:t>
        <a:bodyPr/>
        <a:lstStyle/>
        <a:p>
          <a:endParaRPr lang="en-US"/>
        </a:p>
      </dgm:t>
    </dgm:pt>
    <dgm:pt modelId="{B76EA340-1522-496D-AD7F-C3C6E7E5F2CC}">
      <dgm:prSet/>
      <dgm:spPr/>
      <dgm:t>
        <a:bodyPr/>
        <a:lstStyle/>
        <a:p>
          <a:r>
            <a:rPr lang="fr-FR" err="1"/>
            <a:t>Results</a:t>
          </a:r>
          <a:r>
            <a:rPr lang="fr-FR"/>
            <a:t> </a:t>
          </a:r>
          <a:endParaRPr lang="en-US"/>
        </a:p>
      </dgm:t>
    </dgm:pt>
    <dgm:pt modelId="{8501C8B6-4F41-49DB-9194-4500D6FA6ED9}" type="parTrans" cxnId="{D86A2CCE-9337-4608-9D3A-222B050C4EF0}">
      <dgm:prSet/>
      <dgm:spPr/>
      <dgm:t>
        <a:bodyPr/>
        <a:lstStyle/>
        <a:p>
          <a:endParaRPr lang="en-US"/>
        </a:p>
      </dgm:t>
    </dgm:pt>
    <dgm:pt modelId="{BC4B5F15-14DD-4BFA-AA48-6475C4EB3CD3}" type="sibTrans" cxnId="{D86A2CCE-9337-4608-9D3A-222B050C4EF0}">
      <dgm:prSet/>
      <dgm:spPr/>
      <dgm:t>
        <a:bodyPr/>
        <a:lstStyle/>
        <a:p>
          <a:endParaRPr lang="en-US"/>
        </a:p>
      </dgm:t>
    </dgm:pt>
    <dgm:pt modelId="{614695CF-596A-4271-AC1B-81B5AE213057}" type="pres">
      <dgm:prSet presAssocID="{AB2DD34A-9538-478F-8ACB-3B1BA74BEE5A}" presName="linearFlow" presStyleCnt="0">
        <dgm:presLayoutVars>
          <dgm:dir/>
          <dgm:resizeHandles val="exact"/>
        </dgm:presLayoutVars>
      </dgm:prSet>
      <dgm:spPr/>
    </dgm:pt>
    <dgm:pt modelId="{BD4A0606-F253-4E9A-AD14-F5A4BA0DBA20}" type="pres">
      <dgm:prSet presAssocID="{0776A93F-353B-4F43-8708-32E1EF89D53B}" presName="composite" presStyleCnt="0"/>
      <dgm:spPr/>
    </dgm:pt>
    <dgm:pt modelId="{3D75A2B9-1448-4D35-9873-8035DFE80299}" type="pres">
      <dgm:prSet presAssocID="{0776A93F-353B-4F43-8708-32E1EF89D53B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RTL"/>
        </a:ext>
      </dgm:extLst>
    </dgm:pt>
    <dgm:pt modelId="{C9A9CEFC-56C1-4C63-94D4-4C8B4383229A}" type="pres">
      <dgm:prSet presAssocID="{0776A93F-353B-4F43-8708-32E1EF89D53B}" presName="txShp" presStyleLbl="node1" presStyleIdx="0" presStyleCnt="5" custLinFactNeighborX="3998" custLinFactNeighborY="1978">
        <dgm:presLayoutVars>
          <dgm:bulletEnabled val="1"/>
        </dgm:presLayoutVars>
      </dgm:prSet>
      <dgm:spPr/>
    </dgm:pt>
    <dgm:pt modelId="{1DCCF15D-74BC-472D-9930-4141F067AB4D}" type="pres">
      <dgm:prSet presAssocID="{1DF21022-F4DA-42DC-BCF4-C476B69A624B}" presName="spacing" presStyleCnt="0"/>
      <dgm:spPr/>
    </dgm:pt>
    <dgm:pt modelId="{9E176CC2-565C-4C2C-97DA-CEA8ECAB5EA4}" type="pres">
      <dgm:prSet presAssocID="{DD38CC18-F968-405F-94B4-502874F92556}" presName="composite" presStyleCnt="0"/>
      <dgm:spPr/>
    </dgm:pt>
    <dgm:pt modelId="{38B50F6A-4F28-4243-9492-C0C28918360C}" type="pres">
      <dgm:prSet presAssocID="{DD38CC18-F968-405F-94B4-502874F92556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F8C06F7-3996-4BE2-A7FE-EAEFBAEB3636}" type="pres">
      <dgm:prSet presAssocID="{DD38CC18-F968-405F-94B4-502874F92556}" presName="txShp" presStyleLbl="node1" presStyleIdx="1" presStyleCnt="5" custLinFactNeighborX="3316" custLinFactNeighborY="-3084">
        <dgm:presLayoutVars>
          <dgm:bulletEnabled val="1"/>
        </dgm:presLayoutVars>
      </dgm:prSet>
      <dgm:spPr/>
    </dgm:pt>
    <dgm:pt modelId="{B5930367-1CA2-48AB-A786-253808ED3A1F}" type="pres">
      <dgm:prSet presAssocID="{5FA00B10-CB16-4AF8-9A72-334741D06EA0}" presName="spacing" presStyleCnt="0"/>
      <dgm:spPr/>
    </dgm:pt>
    <dgm:pt modelId="{54594F42-BF5B-46B9-B775-437C5FAF9BC0}" type="pres">
      <dgm:prSet presAssocID="{127DD30E-E14E-4CF1-92F1-2841ADD96DD9}" presName="composite" presStyleCnt="0"/>
      <dgm:spPr/>
    </dgm:pt>
    <dgm:pt modelId="{04914AC6-7E60-4F43-A6FA-92A6C1BAA22D}" type="pres">
      <dgm:prSet presAssocID="{127DD30E-E14E-4CF1-92F1-2841ADD96DD9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BB708FAD-4A5B-417E-B845-F0DD934A9251}" type="pres">
      <dgm:prSet presAssocID="{127DD30E-E14E-4CF1-92F1-2841ADD96DD9}" presName="txShp" presStyleLbl="node1" presStyleIdx="2" presStyleCnt="5" custLinFactNeighborX="3316" custLinFactNeighborY="2017">
        <dgm:presLayoutVars>
          <dgm:bulletEnabled val="1"/>
        </dgm:presLayoutVars>
      </dgm:prSet>
      <dgm:spPr/>
    </dgm:pt>
    <dgm:pt modelId="{96CE54CB-C634-4909-8612-9DBA3D52C1A4}" type="pres">
      <dgm:prSet presAssocID="{BBE97984-CFD8-498E-8196-42CF6639329F}" presName="spacing" presStyleCnt="0"/>
      <dgm:spPr/>
    </dgm:pt>
    <dgm:pt modelId="{09437AD9-49CE-4000-AEF2-42B98A43C800}" type="pres">
      <dgm:prSet presAssocID="{2E3EFFAF-0857-4438-A6E7-EFB57994FEF2}" presName="composite" presStyleCnt="0"/>
      <dgm:spPr/>
    </dgm:pt>
    <dgm:pt modelId="{19B4080B-531E-4CE8-B332-0B6FC8D18802}" type="pres">
      <dgm:prSet presAssocID="{2E3EFFAF-0857-4438-A6E7-EFB57994FEF2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D902FDB-1975-459F-88B9-9FA25E5876DB}" type="pres">
      <dgm:prSet presAssocID="{2E3EFFAF-0857-4438-A6E7-EFB57994FEF2}" presName="txShp" presStyleLbl="node1" presStyleIdx="3" presStyleCnt="5" custLinFactNeighborX="3316" custLinFactNeighborY="386">
        <dgm:presLayoutVars>
          <dgm:bulletEnabled val="1"/>
        </dgm:presLayoutVars>
      </dgm:prSet>
      <dgm:spPr/>
    </dgm:pt>
    <dgm:pt modelId="{39837E5D-15C1-46AF-A4CF-85D4B6695523}" type="pres">
      <dgm:prSet presAssocID="{B6703835-0A09-4DB6-89A0-55EC40437159}" presName="spacing" presStyleCnt="0"/>
      <dgm:spPr/>
    </dgm:pt>
    <dgm:pt modelId="{FAA3632F-447E-43DB-8B4D-1B2101D1938D}" type="pres">
      <dgm:prSet presAssocID="{B76EA340-1522-496D-AD7F-C3C6E7E5F2CC}" presName="composite" presStyleCnt="0"/>
      <dgm:spPr/>
    </dgm:pt>
    <dgm:pt modelId="{D0711C18-2599-4424-8A5B-7D3B945120CB}" type="pres">
      <dgm:prSet presAssocID="{B76EA340-1522-496D-AD7F-C3C6E7E5F2CC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0F8E08B-17AA-417C-9C15-BFF631AA62D0}" type="pres">
      <dgm:prSet presAssocID="{B76EA340-1522-496D-AD7F-C3C6E7E5F2CC}" presName="txShp" presStyleLbl="node1" presStyleIdx="4" presStyleCnt="5" custLinFactNeighborX="3339" custLinFactNeighborY="21">
        <dgm:presLayoutVars>
          <dgm:bulletEnabled val="1"/>
        </dgm:presLayoutVars>
      </dgm:prSet>
      <dgm:spPr/>
    </dgm:pt>
  </dgm:ptLst>
  <dgm:cxnLst>
    <dgm:cxn modelId="{C7655106-4D95-41CE-A7C4-03EC351E297C}" srcId="{AB2DD34A-9538-478F-8ACB-3B1BA74BEE5A}" destId="{2E3EFFAF-0857-4438-A6E7-EFB57994FEF2}" srcOrd="3" destOrd="0" parTransId="{9172CD20-F8D9-4459-9CA9-64C125747CFC}" sibTransId="{B6703835-0A09-4DB6-89A0-55EC40437159}"/>
    <dgm:cxn modelId="{70CA730C-09C5-4944-A9D6-ED816BFA8CE0}" type="presOf" srcId="{DD38CC18-F968-405F-94B4-502874F92556}" destId="{CF8C06F7-3996-4BE2-A7FE-EAEFBAEB3636}" srcOrd="0" destOrd="0" presId="urn:microsoft.com/office/officeart/2005/8/layout/vList3"/>
    <dgm:cxn modelId="{B7D5C80E-E141-4EDF-AD40-38BFBB7A9BCF}" type="presOf" srcId="{0776A93F-353B-4F43-8708-32E1EF89D53B}" destId="{C9A9CEFC-56C1-4C63-94D4-4C8B4383229A}" srcOrd="0" destOrd="0" presId="urn:microsoft.com/office/officeart/2005/8/layout/vList3"/>
    <dgm:cxn modelId="{3562121D-7522-4031-AD34-4751ADDBF571}" type="presOf" srcId="{B76EA340-1522-496D-AD7F-C3C6E7E5F2CC}" destId="{60F8E08B-17AA-417C-9C15-BFF631AA62D0}" srcOrd="0" destOrd="0" presId="urn:microsoft.com/office/officeart/2005/8/layout/vList3"/>
    <dgm:cxn modelId="{4FA8908C-5560-44F6-B13B-A63075040EC0}" type="presOf" srcId="{2E3EFFAF-0857-4438-A6E7-EFB57994FEF2}" destId="{7D902FDB-1975-459F-88B9-9FA25E5876DB}" srcOrd="0" destOrd="0" presId="urn:microsoft.com/office/officeart/2005/8/layout/vList3"/>
    <dgm:cxn modelId="{48A27FA3-D957-49A0-8272-19B5EAFD93A6}" srcId="{AB2DD34A-9538-478F-8ACB-3B1BA74BEE5A}" destId="{DD38CC18-F968-405F-94B4-502874F92556}" srcOrd="1" destOrd="0" parTransId="{62CC98DC-A4DE-41F0-95C0-B3CCC030780B}" sibTransId="{5FA00B10-CB16-4AF8-9A72-334741D06EA0}"/>
    <dgm:cxn modelId="{60A164B6-2CB2-4796-BA38-21CF7E4CD439}" srcId="{AB2DD34A-9538-478F-8ACB-3B1BA74BEE5A}" destId="{127DD30E-E14E-4CF1-92F1-2841ADD96DD9}" srcOrd="2" destOrd="0" parTransId="{431028D5-9F40-4C78-8C25-893D0437857D}" sibTransId="{BBE97984-CFD8-498E-8196-42CF6639329F}"/>
    <dgm:cxn modelId="{743B67C5-F7CB-4115-8711-D06D062F1DBC}" type="presOf" srcId="{AB2DD34A-9538-478F-8ACB-3B1BA74BEE5A}" destId="{614695CF-596A-4271-AC1B-81B5AE213057}" srcOrd="0" destOrd="0" presId="urn:microsoft.com/office/officeart/2005/8/layout/vList3"/>
    <dgm:cxn modelId="{D86A2CCE-9337-4608-9D3A-222B050C4EF0}" srcId="{AB2DD34A-9538-478F-8ACB-3B1BA74BEE5A}" destId="{B76EA340-1522-496D-AD7F-C3C6E7E5F2CC}" srcOrd="4" destOrd="0" parTransId="{8501C8B6-4F41-49DB-9194-4500D6FA6ED9}" sibTransId="{BC4B5F15-14DD-4BFA-AA48-6475C4EB3CD3}"/>
    <dgm:cxn modelId="{A1829FD7-985E-4324-925E-5A6C467B6236}" type="presOf" srcId="{127DD30E-E14E-4CF1-92F1-2841ADD96DD9}" destId="{BB708FAD-4A5B-417E-B845-F0DD934A9251}" srcOrd="0" destOrd="0" presId="urn:microsoft.com/office/officeart/2005/8/layout/vList3"/>
    <dgm:cxn modelId="{C3BB08EF-4F5F-42FE-AA2B-29F4B0BCCD53}" srcId="{AB2DD34A-9538-478F-8ACB-3B1BA74BEE5A}" destId="{0776A93F-353B-4F43-8708-32E1EF89D53B}" srcOrd="0" destOrd="0" parTransId="{C3E469EA-AF14-44F9-9825-9556326216E1}" sibTransId="{1DF21022-F4DA-42DC-BCF4-C476B69A624B}"/>
    <dgm:cxn modelId="{96FE22A4-A2D9-43BC-805A-5E46D9DA0FC6}" type="presParOf" srcId="{614695CF-596A-4271-AC1B-81B5AE213057}" destId="{BD4A0606-F253-4E9A-AD14-F5A4BA0DBA20}" srcOrd="0" destOrd="0" presId="urn:microsoft.com/office/officeart/2005/8/layout/vList3"/>
    <dgm:cxn modelId="{46C7E9C3-CE20-4747-8785-6104443AD8C1}" type="presParOf" srcId="{BD4A0606-F253-4E9A-AD14-F5A4BA0DBA20}" destId="{3D75A2B9-1448-4D35-9873-8035DFE80299}" srcOrd="0" destOrd="0" presId="urn:microsoft.com/office/officeart/2005/8/layout/vList3"/>
    <dgm:cxn modelId="{A0EE9812-E8E8-4518-BB81-9191C7B6EFAB}" type="presParOf" srcId="{BD4A0606-F253-4E9A-AD14-F5A4BA0DBA20}" destId="{C9A9CEFC-56C1-4C63-94D4-4C8B4383229A}" srcOrd="1" destOrd="0" presId="urn:microsoft.com/office/officeart/2005/8/layout/vList3"/>
    <dgm:cxn modelId="{C6E614BB-5114-452B-93D7-94FB0C010468}" type="presParOf" srcId="{614695CF-596A-4271-AC1B-81B5AE213057}" destId="{1DCCF15D-74BC-472D-9930-4141F067AB4D}" srcOrd="1" destOrd="0" presId="urn:microsoft.com/office/officeart/2005/8/layout/vList3"/>
    <dgm:cxn modelId="{C2A5FB1E-A396-465A-9D64-B130B69E40C5}" type="presParOf" srcId="{614695CF-596A-4271-AC1B-81B5AE213057}" destId="{9E176CC2-565C-4C2C-97DA-CEA8ECAB5EA4}" srcOrd="2" destOrd="0" presId="urn:microsoft.com/office/officeart/2005/8/layout/vList3"/>
    <dgm:cxn modelId="{BE084362-2FDE-44B0-B3AA-2F440AC1D8D0}" type="presParOf" srcId="{9E176CC2-565C-4C2C-97DA-CEA8ECAB5EA4}" destId="{38B50F6A-4F28-4243-9492-C0C28918360C}" srcOrd="0" destOrd="0" presId="urn:microsoft.com/office/officeart/2005/8/layout/vList3"/>
    <dgm:cxn modelId="{19CF7E4D-6F3D-41FC-8A51-F3E00C810D2D}" type="presParOf" srcId="{9E176CC2-565C-4C2C-97DA-CEA8ECAB5EA4}" destId="{CF8C06F7-3996-4BE2-A7FE-EAEFBAEB3636}" srcOrd="1" destOrd="0" presId="urn:microsoft.com/office/officeart/2005/8/layout/vList3"/>
    <dgm:cxn modelId="{4C6BE04F-B718-416D-8BE1-4E8B41F01292}" type="presParOf" srcId="{614695CF-596A-4271-AC1B-81B5AE213057}" destId="{B5930367-1CA2-48AB-A786-253808ED3A1F}" srcOrd="3" destOrd="0" presId="urn:microsoft.com/office/officeart/2005/8/layout/vList3"/>
    <dgm:cxn modelId="{162B85F5-80BD-4A03-8890-50539678F826}" type="presParOf" srcId="{614695CF-596A-4271-AC1B-81B5AE213057}" destId="{54594F42-BF5B-46B9-B775-437C5FAF9BC0}" srcOrd="4" destOrd="0" presId="urn:microsoft.com/office/officeart/2005/8/layout/vList3"/>
    <dgm:cxn modelId="{3B0D1B3E-6781-4A8D-AD27-241A238F6F0A}" type="presParOf" srcId="{54594F42-BF5B-46B9-B775-437C5FAF9BC0}" destId="{04914AC6-7E60-4F43-A6FA-92A6C1BAA22D}" srcOrd="0" destOrd="0" presId="urn:microsoft.com/office/officeart/2005/8/layout/vList3"/>
    <dgm:cxn modelId="{5B84B4E7-5F9B-4DD2-8A18-7BF91E61E0A9}" type="presParOf" srcId="{54594F42-BF5B-46B9-B775-437C5FAF9BC0}" destId="{BB708FAD-4A5B-417E-B845-F0DD934A9251}" srcOrd="1" destOrd="0" presId="urn:microsoft.com/office/officeart/2005/8/layout/vList3"/>
    <dgm:cxn modelId="{79E63D56-2F1C-4A32-A45F-CE8487E3BCC7}" type="presParOf" srcId="{614695CF-596A-4271-AC1B-81B5AE213057}" destId="{96CE54CB-C634-4909-8612-9DBA3D52C1A4}" srcOrd="5" destOrd="0" presId="urn:microsoft.com/office/officeart/2005/8/layout/vList3"/>
    <dgm:cxn modelId="{C1D62071-3099-4142-B75A-B9FAB3243D61}" type="presParOf" srcId="{614695CF-596A-4271-AC1B-81B5AE213057}" destId="{09437AD9-49CE-4000-AEF2-42B98A43C800}" srcOrd="6" destOrd="0" presId="urn:microsoft.com/office/officeart/2005/8/layout/vList3"/>
    <dgm:cxn modelId="{770B5E5B-A8B0-46CB-BDB2-2C4D5E0291DD}" type="presParOf" srcId="{09437AD9-49CE-4000-AEF2-42B98A43C800}" destId="{19B4080B-531E-4CE8-B332-0B6FC8D18802}" srcOrd="0" destOrd="0" presId="urn:microsoft.com/office/officeart/2005/8/layout/vList3"/>
    <dgm:cxn modelId="{020EC3A8-DA15-47D3-9FC9-0DD0C45B5E15}" type="presParOf" srcId="{09437AD9-49CE-4000-AEF2-42B98A43C800}" destId="{7D902FDB-1975-459F-88B9-9FA25E5876DB}" srcOrd="1" destOrd="0" presId="urn:microsoft.com/office/officeart/2005/8/layout/vList3"/>
    <dgm:cxn modelId="{BBD33C95-034E-403C-9F93-78E8A03F82E0}" type="presParOf" srcId="{614695CF-596A-4271-AC1B-81B5AE213057}" destId="{39837E5D-15C1-46AF-A4CF-85D4B6695523}" srcOrd="7" destOrd="0" presId="urn:microsoft.com/office/officeart/2005/8/layout/vList3"/>
    <dgm:cxn modelId="{0E686963-D6BA-4119-AD99-AA1D594B1305}" type="presParOf" srcId="{614695CF-596A-4271-AC1B-81B5AE213057}" destId="{FAA3632F-447E-43DB-8B4D-1B2101D1938D}" srcOrd="8" destOrd="0" presId="urn:microsoft.com/office/officeart/2005/8/layout/vList3"/>
    <dgm:cxn modelId="{417F22B0-7E6D-4241-8F74-F3A860D313B5}" type="presParOf" srcId="{FAA3632F-447E-43DB-8B4D-1B2101D1938D}" destId="{D0711C18-2599-4424-8A5B-7D3B945120CB}" srcOrd="0" destOrd="0" presId="urn:microsoft.com/office/officeart/2005/8/layout/vList3"/>
    <dgm:cxn modelId="{606B1178-DCE6-4534-BCFB-B38B725E9C83}" type="presParOf" srcId="{FAA3632F-447E-43DB-8B4D-1B2101D1938D}" destId="{60F8E08B-17AA-417C-9C15-BFF631AA62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7C6F3B-0437-40D2-9A5C-35BC67EEC170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DFB94-F152-4603-B17E-1D9A56F4681B}">
      <dgm:prSet phldrT="[Text]" phldr="0"/>
      <dgm:spPr/>
      <dgm:t>
        <a:bodyPr/>
        <a:lstStyle/>
        <a:p>
          <a:r>
            <a:rPr lang="fr-FR"/>
            <a:t>File </a:t>
          </a:r>
          <a:r>
            <a:rPr lang="fr-FR" err="1"/>
            <a:t>main.py</a:t>
          </a:r>
          <a:endParaRPr lang="en-US"/>
        </a:p>
      </dgm:t>
    </dgm:pt>
    <dgm:pt modelId="{BE896981-AC6D-4F4C-BAAE-D923353B6E97}" type="parTrans" cxnId="{DE6245F1-66EB-4BBA-BC8C-F8FD9AE194BB}">
      <dgm:prSet/>
      <dgm:spPr/>
      <dgm:t>
        <a:bodyPr/>
        <a:lstStyle/>
        <a:p>
          <a:endParaRPr lang="en-US"/>
        </a:p>
      </dgm:t>
    </dgm:pt>
    <dgm:pt modelId="{CFA34AD8-35AA-4139-A7BA-A2948BC332D8}" type="sibTrans" cxnId="{DE6245F1-66EB-4BBA-BC8C-F8FD9AE194BB}">
      <dgm:prSet/>
      <dgm:spPr/>
      <dgm:t>
        <a:bodyPr/>
        <a:lstStyle/>
        <a:p>
          <a:endParaRPr lang="en-US"/>
        </a:p>
      </dgm:t>
    </dgm:pt>
    <dgm:pt modelId="{C98C224C-886E-4034-9DB5-D4F07D5D7623}" type="asst">
      <dgm:prSet phldrT="[Text]" phldr="0"/>
      <dgm:spPr/>
      <dgm:t>
        <a:bodyPr/>
        <a:lstStyle/>
        <a:p>
          <a:r>
            <a:rPr lang="fr-FR"/>
            <a:t>Class Slave Bot</a:t>
          </a:r>
          <a:endParaRPr lang="en-US"/>
        </a:p>
      </dgm:t>
    </dgm:pt>
    <dgm:pt modelId="{9DE93EA1-D88D-4A50-B4CF-38828D48662E}" type="parTrans" cxnId="{65E4FDEC-9DCD-438E-92D4-C584251E9BE9}">
      <dgm:prSet/>
      <dgm:spPr/>
      <dgm:t>
        <a:bodyPr/>
        <a:lstStyle/>
        <a:p>
          <a:endParaRPr lang="en-US"/>
        </a:p>
      </dgm:t>
    </dgm:pt>
    <dgm:pt modelId="{E05D75E0-CAE6-43DB-B805-E2892C7829A1}" type="sibTrans" cxnId="{65E4FDEC-9DCD-438E-92D4-C584251E9BE9}">
      <dgm:prSet/>
      <dgm:spPr/>
      <dgm:t>
        <a:bodyPr/>
        <a:lstStyle/>
        <a:p>
          <a:endParaRPr lang="en-US"/>
        </a:p>
      </dgm:t>
    </dgm:pt>
    <dgm:pt modelId="{234B7C0E-27DD-4E59-8993-FCFF5EF8FEFE}">
      <dgm:prSet phldrT="[Text]" phldr="0"/>
      <dgm:spPr/>
      <dgm:t>
        <a:bodyPr/>
        <a:lstStyle/>
        <a:p>
          <a:r>
            <a:rPr lang="fr-FR" err="1"/>
            <a:t>Moving</a:t>
          </a:r>
          <a:r>
            <a:rPr lang="fr-FR"/>
            <a:t> pattern </a:t>
          </a:r>
          <a:r>
            <a:rPr lang="fr-FR" err="1"/>
            <a:t>function</a:t>
          </a:r>
          <a:endParaRPr lang="en-US"/>
        </a:p>
      </dgm:t>
    </dgm:pt>
    <dgm:pt modelId="{7701A88E-93D5-4438-A1A3-28E6A902D6DE}" type="parTrans" cxnId="{1EBA4E72-83EE-4918-90DC-ABCE19486054}">
      <dgm:prSet/>
      <dgm:spPr/>
      <dgm:t>
        <a:bodyPr/>
        <a:lstStyle/>
        <a:p>
          <a:endParaRPr lang="en-US"/>
        </a:p>
      </dgm:t>
    </dgm:pt>
    <dgm:pt modelId="{A094AF47-5CF4-4AFA-B5EF-9972D8926A3D}" type="sibTrans" cxnId="{1EBA4E72-83EE-4918-90DC-ABCE19486054}">
      <dgm:prSet/>
      <dgm:spPr/>
      <dgm:t>
        <a:bodyPr/>
        <a:lstStyle/>
        <a:p>
          <a:endParaRPr lang="en-US"/>
        </a:p>
      </dgm:t>
    </dgm:pt>
    <dgm:pt modelId="{72D39FD4-9EEE-44D9-AB3D-64C35BA18995}">
      <dgm:prSet phldrT="[Text]" phldr="0"/>
      <dgm:spPr/>
      <dgm:t>
        <a:bodyPr/>
        <a:lstStyle/>
        <a:p>
          <a:r>
            <a:rPr lang="fr-FR" err="1"/>
            <a:t>Pixy</a:t>
          </a:r>
          <a:r>
            <a:rPr lang="fr-FR"/>
            <a:t> Camera </a:t>
          </a:r>
          <a:r>
            <a:rPr lang="fr-FR" err="1"/>
            <a:t>function</a:t>
          </a:r>
          <a:endParaRPr lang="en-US"/>
        </a:p>
      </dgm:t>
    </dgm:pt>
    <dgm:pt modelId="{B1808ABE-BFC3-48D9-B107-999D3FEB3B42}" type="parTrans" cxnId="{EFADEC18-3488-4010-99AD-CEC781779380}">
      <dgm:prSet/>
      <dgm:spPr/>
      <dgm:t>
        <a:bodyPr/>
        <a:lstStyle/>
        <a:p>
          <a:endParaRPr lang="en-US"/>
        </a:p>
      </dgm:t>
    </dgm:pt>
    <dgm:pt modelId="{FFA334B8-E175-4250-9C8F-E6455E83E092}" type="sibTrans" cxnId="{EFADEC18-3488-4010-99AD-CEC781779380}">
      <dgm:prSet/>
      <dgm:spPr/>
      <dgm:t>
        <a:bodyPr/>
        <a:lstStyle/>
        <a:p>
          <a:endParaRPr lang="en-US"/>
        </a:p>
      </dgm:t>
    </dgm:pt>
    <dgm:pt modelId="{805EC410-A713-462F-BA86-1BFE31F44E6E}">
      <dgm:prSet phldrT="[Text]" phldr="0"/>
      <dgm:spPr/>
      <dgm:t>
        <a:bodyPr/>
        <a:lstStyle/>
        <a:p>
          <a:r>
            <a:rPr lang="fr-FR"/>
            <a:t>Shooting </a:t>
          </a:r>
          <a:r>
            <a:rPr lang="fr-FR" err="1"/>
            <a:t>function</a:t>
          </a:r>
          <a:endParaRPr lang="en-US"/>
        </a:p>
      </dgm:t>
    </dgm:pt>
    <dgm:pt modelId="{568A6483-AB32-4DFF-A297-303DE5962DB6}" type="parTrans" cxnId="{4F071E96-5ECA-434E-B885-3BB756D0C62F}">
      <dgm:prSet/>
      <dgm:spPr/>
      <dgm:t>
        <a:bodyPr/>
        <a:lstStyle/>
        <a:p>
          <a:endParaRPr lang="en-US"/>
        </a:p>
      </dgm:t>
    </dgm:pt>
    <dgm:pt modelId="{7D45D147-66CE-4076-A0FC-61C8058385B8}" type="sibTrans" cxnId="{4F071E96-5ECA-434E-B885-3BB756D0C62F}">
      <dgm:prSet/>
      <dgm:spPr/>
      <dgm:t>
        <a:bodyPr/>
        <a:lstStyle/>
        <a:p>
          <a:endParaRPr lang="en-US"/>
        </a:p>
      </dgm:t>
    </dgm:pt>
    <dgm:pt modelId="{CED3CA34-EFFC-B04A-B56C-3C794DD9D776}">
      <dgm:prSet phldrT="[Text]" phldr="0"/>
      <dgm:spPr/>
      <dgm:t>
        <a:bodyPr/>
        <a:lstStyle/>
        <a:p>
          <a:r>
            <a:rPr lang="fr-FR" err="1"/>
            <a:t>Ballistic_shoot</a:t>
          </a:r>
          <a:r>
            <a:rPr lang="fr-FR"/>
            <a:t> </a:t>
          </a:r>
          <a:r>
            <a:rPr lang="fr-FR" err="1"/>
            <a:t>function</a:t>
          </a:r>
          <a:endParaRPr lang="en-US"/>
        </a:p>
      </dgm:t>
    </dgm:pt>
    <dgm:pt modelId="{F157939F-7C96-9C41-8F48-78C9D7F0983D}" type="parTrans" cxnId="{7583527C-8B3E-EE4B-9644-F6730E2CD492}">
      <dgm:prSet/>
      <dgm:spPr/>
      <dgm:t>
        <a:bodyPr/>
        <a:lstStyle/>
        <a:p>
          <a:endParaRPr lang="fr-FR"/>
        </a:p>
      </dgm:t>
    </dgm:pt>
    <dgm:pt modelId="{996BE369-E067-3848-B527-9D200A365A28}" type="sibTrans" cxnId="{7583527C-8B3E-EE4B-9644-F6730E2CD492}">
      <dgm:prSet/>
      <dgm:spPr/>
      <dgm:t>
        <a:bodyPr/>
        <a:lstStyle/>
        <a:p>
          <a:endParaRPr lang="fr-FR"/>
        </a:p>
      </dgm:t>
    </dgm:pt>
    <dgm:pt modelId="{1DD6B8A3-53BB-4AEC-BE35-0F650736714C}" type="pres">
      <dgm:prSet presAssocID="{FF7C6F3B-0437-40D2-9A5C-35BC67EEC1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0CB1E0-030F-43B3-BB3C-EC655AB488EF}" type="pres">
      <dgm:prSet presAssocID="{136DFB94-F152-4603-B17E-1D9A56F4681B}" presName="hierRoot1" presStyleCnt="0">
        <dgm:presLayoutVars>
          <dgm:hierBranch val="init"/>
        </dgm:presLayoutVars>
      </dgm:prSet>
      <dgm:spPr/>
    </dgm:pt>
    <dgm:pt modelId="{EB05621A-8974-4D9D-823D-0C08CED87B90}" type="pres">
      <dgm:prSet presAssocID="{136DFB94-F152-4603-B17E-1D9A56F4681B}" presName="rootComposite1" presStyleCnt="0"/>
      <dgm:spPr/>
    </dgm:pt>
    <dgm:pt modelId="{7C71E2DF-2233-4460-AF1A-4FFD14CD6EAD}" type="pres">
      <dgm:prSet presAssocID="{136DFB94-F152-4603-B17E-1D9A56F4681B}" presName="rootText1" presStyleLbl="node0" presStyleIdx="0" presStyleCnt="1">
        <dgm:presLayoutVars>
          <dgm:chPref val="3"/>
        </dgm:presLayoutVars>
      </dgm:prSet>
      <dgm:spPr/>
    </dgm:pt>
    <dgm:pt modelId="{29431EFE-A48F-41ED-A850-9C68D0FC4ABB}" type="pres">
      <dgm:prSet presAssocID="{136DFB94-F152-4603-B17E-1D9A56F4681B}" presName="rootPict1" presStyleLbl="alignImgPlace1" presStyleIdx="0" presStyleCnt="6"/>
      <dgm:spPr/>
    </dgm:pt>
    <dgm:pt modelId="{2CC8CEEB-5160-42F8-8102-1F2B3B0B3E99}" type="pres">
      <dgm:prSet presAssocID="{136DFB94-F152-4603-B17E-1D9A56F4681B}" presName="rootConnector1" presStyleLbl="node1" presStyleIdx="0" presStyleCnt="0"/>
      <dgm:spPr/>
    </dgm:pt>
    <dgm:pt modelId="{A6541AB7-BECC-4C0F-8404-663134666710}" type="pres">
      <dgm:prSet presAssocID="{136DFB94-F152-4603-B17E-1D9A56F4681B}" presName="hierChild2" presStyleCnt="0"/>
      <dgm:spPr/>
    </dgm:pt>
    <dgm:pt modelId="{1811932E-B7B9-4268-B86E-D754EA3764EC}" type="pres">
      <dgm:prSet presAssocID="{7701A88E-93D5-4438-A1A3-28E6A902D6DE}" presName="Name37" presStyleLbl="parChTrans1D2" presStyleIdx="0" presStyleCnt="5"/>
      <dgm:spPr/>
    </dgm:pt>
    <dgm:pt modelId="{A9AD023C-DA6C-40BC-8D1E-0ED5E5A852E7}" type="pres">
      <dgm:prSet presAssocID="{234B7C0E-27DD-4E59-8993-FCFF5EF8FEFE}" presName="hierRoot2" presStyleCnt="0">
        <dgm:presLayoutVars>
          <dgm:hierBranch val="init"/>
        </dgm:presLayoutVars>
      </dgm:prSet>
      <dgm:spPr/>
    </dgm:pt>
    <dgm:pt modelId="{4BE0D44B-A14E-4D09-AE48-2EE7290C5158}" type="pres">
      <dgm:prSet presAssocID="{234B7C0E-27DD-4E59-8993-FCFF5EF8FEFE}" presName="rootComposite" presStyleCnt="0"/>
      <dgm:spPr/>
    </dgm:pt>
    <dgm:pt modelId="{50AC89FC-A4B1-4837-AA0C-8A54430D3648}" type="pres">
      <dgm:prSet presAssocID="{234B7C0E-27DD-4E59-8993-FCFF5EF8FEFE}" presName="rootText" presStyleLbl="node2" presStyleIdx="0" presStyleCnt="4">
        <dgm:presLayoutVars>
          <dgm:chPref val="3"/>
        </dgm:presLayoutVars>
      </dgm:prSet>
      <dgm:spPr/>
    </dgm:pt>
    <dgm:pt modelId="{6D7C75E5-65B6-42E3-B2EE-D57CD6317ACF}" type="pres">
      <dgm:prSet presAssocID="{234B7C0E-27DD-4E59-8993-FCFF5EF8FEFE}" presName="rootPict" presStyleLbl="alignImgPlace1" presStyleIdx="1" presStyleCnt="6"/>
      <dgm:spPr/>
    </dgm:pt>
    <dgm:pt modelId="{3B8D07FD-0E90-4F69-B6A6-8C8770C2C102}" type="pres">
      <dgm:prSet presAssocID="{234B7C0E-27DD-4E59-8993-FCFF5EF8FEFE}" presName="rootConnector" presStyleLbl="node2" presStyleIdx="0" presStyleCnt="4"/>
      <dgm:spPr/>
    </dgm:pt>
    <dgm:pt modelId="{234E90A4-C56D-49F4-885D-3CC4FB05A8FF}" type="pres">
      <dgm:prSet presAssocID="{234B7C0E-27DD-4E59-8993-FCFF5EF8FEFE}" presName="hierChild4" presStyleCnt="0"/>
      <dgm:spPr/>
    </dgm:pt>
    <dgm:pt modelId="{53373F0C-C8AE-4B6A-B5CC-A02592CB437D}" type="pres">
      <dgm:prSet presAssocID="{234B7C0E-27DD-4E59-8993-FCFF5EF8FEFE}" presName="hierChild5" presStyleCnt="0"/>
      <dgm:spPr/>
    </dgm:pt>
    <dgm:pt modelId="{708175E6-9D4D-4197-AEDB-D525742161B8}" type="pres">
      <dgm:prSet presAssocID="{B1808ABE-BFC3-48D9-B107-999D3FEB3B42}" presName="Name37" presStyleLbl="parChTrans1D2" presStyleIdx="1" presStyleCnt="5"/>
      <dgm:spPr/>
    </dgm:pt>
    <dgm:pt modelId="{5E46E0CD-6954-4534-A02A-703BA2894F9C}" type="pres">
      <dgm:prSet presAssocID="{72D39FD4-9EEE-44D9-AB3D-64C35BA18995}" presName="hierRoot2" presStyleCnt="0">
        <dgm:presLayoutVars>
          <dgm:hierBranch val="init"/>
        </dgm:presLayoutVars>
      </dgm:prSet>
      <dgm:spPr/>
    </dgm:pt>
    <dgm:pt modelId="{4A875F45-A941-4CFC-8CBA-C51E45F72A51}" type="pres">
      <dgm:prSet presAssocID="{72D39FD4-9EEE-44D9-AB3D-64C35BA18995}" presName="rootComposite" presStyleCnt="0"/>
      <dgm:spPr/>
    </dgm:pt>
    <dgm:pt modelId="{DB8389B6-B9C7-4E79-BFEB-EA76C1315E5F}" type="pres">
      <dgm:prSet presAssocID="{72D39FD4-9EEE-44D9-AB3D-64C35BA18995}" presName="rootText" presStyleLbl="node2" presStyleIdx="1" presStyleCnt="4">
        <dgm:presLayoutVars>
          <dgm:chPref val="3"/>
        </dgm:presLayoutVars>
      </dgm:prSet>
      <dgm:spPr/>
    </dgm:pt>
    <dgm:pt modelId="{253EAD01-9F11-4AC6-AF5B-6AA181E3A4B5}" type="pres">
      <dgm:prSet presAssocID="{72D39FD4-9EEE-44D9-AB3D-64C35BA18995}" presName="rootPict" presStyleLbl="alignImgPlace1" presStyleIdx="2" presStyleCnt="6"/>
      <dgm:spPr/>
    </dgm:pt>
    <dgm:pt modelId="{572EBC24-A8E1-4300-B9AD-013797DA6A48}" type="pres">
      <dgm:prSet presAssocID="{72D39FD4-9EEE-44D9-AB3D-64C35BA18995}" presName="rootConnector" presStyleLbl="node2" presStyleIdx="1" presStyleCnt="4"/>
      <dgm:spPr/>
    </dgm:pt>
    <dgm:pt modelId="{2891E647-26AE-444B-90D0-1109123D40E7}" type="pres">
      <dgm:prSet presAssocID="{72D39FD4-9EEE-44D9-AB3D-64C35BA18995}" presName="hierChild4" presStyleCnt="0"/>
      <dgm:spPr/>
    </dgm:pt>
    <dgm:pt modelId="{7E2E89A1-6C82-479E-999B-A0BE41C21452}" type="pres">
      <dgm:prSet presAssocID="{72D39FD4-9EEE-44D9-AB3D-64C35BA18995}" presName="hierChild5" presStyleCnt="0"/>
      <dgm:spPr/>
    </dgm:pt>
    <dgm:pt modelId="{8DAEA2C6-DF83-4541-B367-A1863C204EE9}" type="pres">
      <dgm:prSet presAssocID="{568A6483-AB32-4DFF-A297-303DE5962DB6}" presName="Name37" presStyleLbl="parChTrans1D2" presStyleIdx="2" presStyleCnt="5"/>
      <dgm:spPr/>
    </dgm:pt>
    <dgm:pt modelId="{05030DA8-8CAC-4845-8487-E43444E62893}" type="pres">
      <dgm:prSet presAssocID="{805EC410-A713-462F-BA86-1BFE31F44E6E}" presName="hierRoot2" presStyleCnt="0">
        <dgm:presLayoutVars>
          <dgm:hierBranch val="init"/>
        </dgm:presLayoutVars>
      </dgm:prSet>
      <dgm:spPr/>
    </dgm:pt>
    <dgm:pt modelId="{01B52E74-F0C0-4136-8444-8BBD49929D23}" type="pres">
      <dgm:prSet presAssocID="{805EC410-A713-462F-BA86-1BFE31F44E6E}" presName="rootComposite" presStyleCnt="0"/>
      <dgm:spPr/>
    </dgm:pt>
    <dgm:pt modelId="{BA97B7A9-E72A-452B-B1B6-8DD5C61EF54C}" type="pres">
      <dgm:prSet presAssocID="{805EC410-A713-462F-BA86-1BFE31F44E6E}" presName="rootText" presStyleLbl="node2" presStyleIdx="2" presStyleCnt="4">
        <dgm:presLayoutVars>
          <dgm:chPref val="3"/>
        </dgm:presLayoutVars>
      </dgm:prSet>
      <dgm:spPr/>
    </dgm:pt>
    <dgm:pt modelId="{E46D4A3D-90CC-4909-9376-D11CC7099C61}" type="pres">
      <dgm:prSet presAssocID="{805EC410-A713-462F-BA86-1BFE31F44E6E}" presName="rootPict" presStyleLbl="alignImgPlace1" presStyleIdx="3" presStyleCnt="6"/>
      <dgm:spPr/>
    </dgm:pt>
    <dgm:pt modelId="{6C19C226-D9A3-4EA4-8F5D-5160C11D9B26}" type="pres">
      <dgm:prSet presAssocID="{805EC410-A713-462F-BA86-1BFE31F44E6E}" presName="rootConnector" presStyleLbl="node2" presStyleIdx="2" presStyleCnt="4"/>
      <dgm:spPr/>
    </dgm:pt>
    <dgm:pt modelId="{F4EFAA08-D4F6-4994-B183-D2936DDED0B5}" type="pres">
      <dgm:prSet presAssocID="{805EC410-A713-462F-BA86-1BFE31F44E6E}" presName="hierChild4" presStyleCnt="0"/>
      <dgm:spPr/>
    </dgm:pt>
    <dgm:pt modelId="{2EB6ED14-8195-4849-843B-99B45A14EE3E}" type="pres">
      <dgm:prSet presAssocID="{805EC410-A713-462F-BA86-1BFE31F44E6E}" presName="hierChild5" presStyleCnt="0"/>
      <dgm:spPr/>
    </dgm:pt>
    <dgm:pt modelId="{80A9DD01-804B-1A4F-9C94-20288C38DEC5}" type="pres">
      <dgm:prSet presAssocID="{F157939F-7C96-9C41-8F48-78C9D7F0983D}" presName="Name37" presStyleLbl="parChTrans1D2" presStyleIdx="3" presStyleCnt="5"/>
      <dgm:spPr/>
    </dgm:pt>
    <dgm:pt modelId="{BE2BE488-07B6-5245-9339-59810660B680}" type="pres">
      <dgm:prSet presAssocID="{CED3CA34-EFFC-B04A-B56C-3C794DD9D776}" presName="hierRoot2" presStyleCnt="0">
        <dgm:presLayoutVars>
          <dgm:hierBranch val="init"/>
        </dgm:presLayoutVars>
      </dgm:prSet>
      <dgm:spPr/>
    </dgm:pt>
    <dgm:pt modelId="{AEF11DC6-8D87-ED4F-A335-73BB98619E8D}" type="pres">
      <dgm:prSet presAssocID="{CED3CA34-EFFC-B04A-B56C-3C794DD9D776}" presName="rootComposite" presStyleCnt="0"/>
      <dgm:spPr/>
    </dgm:pt>
    <dgm:pt modelId="{9DC53840-448B-5A42-86A9-FB2A79889106}" type="pres">
      <dgm:prSet presAssocID="{CED3CA34-EFFC-B04A-B56C-3C794DD9D776}" presName="rootText" presStyleLbl="node2" presStyleIdx="3" presStyleCnt="4">
        <dgm:presLayoutVars>
          <dgm:chPref val="3"/>
        </dgm:presLayoutVars>
      </dgm:prSet>
      <dgm:spPr/>
    </dgm:pt>
    <dgm:pt modelId="{656C9CE2-3ED5-9C45-ACFB-D5D352881014}" type="pres">
      <dgm:prSet presAssocID="{CED3CA34-EFFC-B04A-B56C-3C794DD9D776}" presName="rootPict" presStyleLbl="alignImgPlace1" presStyleIdx="4" presStyleCnt="6"/>
      <dgm:spPr/>
    </dgm:pt>
    <dgm:pt modelId="{D6ECA166-7101-5C4A-9FA9-05D40BC79E62}" type="pres">
      <dgm:prSet presAssocID="{CED3CA34-EFFC-B04A-B56C-3C794DD9D776}" presName="rootConnector" presStyleLbl="node2" presStyleIdx="3" presStyleCnt="4"/>
      <dgm:spPr/>
    </dgm:pt>
    <dgm:pt modelId="{9CBE58D5-5EFA-6E43-958F-A7B4BA523BF7}" type="pres">
      <dgm:prSet presAssocID="{CED3CA34-EFFC-B04A-B56C-3C794DD9D776}" presName="hierChild4" presStyleCnt="0"/>
      <dgm:spPr/>
    </dgm:pt>
    <dgm:pt modelId="{E8556510-E424-7245-8927-4D83DC7F7E4C}" type="pres">
      <dgm:prSet presAssocID="{CED3CA34-EFFC-B04A-B56C-3C794DD9D776}" presName="hierChild5" presStyleCnt="0"/>
      <dgm:spPr/>
    </dgm:pt>
    <dgm:pt modelId="{39BB4955-1E39-4990-962C-96186E4D8AED}" type="pres">
      <dgm:prSet presAssocID="{136DFB94-F152-4603-B17E-1D9A56F4681B}" presName="hierChild3" presStyleCnt="0"/>
      <dgm:spPr/>
    </dgm:pt>
    <dgm:pt modelId="{40D1543E-545F-457C-BEF2-4F4642A7443D}" type="pres">
      <dgm:prSet presAssocID="{9DE93EA1-D88D-4A50-B4CF-38828D48662E}" presName="Name111" presStyleLbl="parChTrans1D2" presStyleIdx="4" presStyleCnt="5"/>
      <dgm:spPr/>
    </dgm:pt>
    <dgm:pt modelId="{8721F143-C56B-44FC-849E-5B5CEA5E85DF}" type="pres">
      <dgm:prSet presAssocID="{C98C224C-886E-4034-9DB5-D4F07D5D7623}" presName="hierRoot3" presStyleCnt="0">
        <dgm:presLayoutVars>
          <dgm:hierBranch val="init"/>
        </dgm:presLayoutVars>
      </dgm:prSet>
      <dgm:spPr/>
    </dgm:pt>
    <dgm:pt modelId="{DB9DD1C7-7E83-49E6-B928-29027AAFE103}" type="pres">
      <dgm:prSet presAssocID="{C98C224C-886E-4034-9DB5-D4F07D5D7623}" presName="rootComposite3" presStyleCnt="0"/>
      <dgm:spPr/>
    </dgm:pt>
    <dgm:pt modelId="{443A3AC5-4763-4473-B55E-2B2A755F247F}" type="pres">
      <dgm:prSet presAssocID="{C98C224C-886E-4034-9DB5-D4F07D5D7623}" presName="rootText3" presStyleLbl="asst1" presStyleIdx="0" presStyleCnt="1">
        <dgm:presLayoutVars>
          <dgm:chPref val="3"/>
        </dgm:presLayoutVars>
      </dgm:prSet>
      <dgm:spPr/>
    </dgm:pt>
    <dgm:pt modelId="{984BCAF9-24F3-4F1F-AFFB-46A2E0329EA9}" type="pres">
      <dgm:prSet presAssocID="{C98C224C-886E-4034-9DB5-D4F07D5D7623}" presName="rootPict3" presStyleLbl="alignImgPlace1" presStyleIdx="5" presStyleCnt="6"/>
      <dgm:spPr/>
    </dgm:pt>
    <dgm:pt modelId="{46B2BAC1-9DB8-4574-A45B-02711F13414A}" type="pres">
      <dgm:prSet presAssocID="{C98C224C-886E-4034-9DB5-D4F07D5D7623}" presName="rootConnector3" presStyleLbl="asst1" presStyleIdx="0" presStyleCnt="1"/>
      <dgm:spPr/>
    </dgm:pt>
    <dgm:pt modelId="{81A826C4-A640-468E-8004-36853DAA4A2B}" type="pres">
      <dgm:prSet presAssocID="{C98C224C-886E-4034-9DB5-D4F07D5D7623}" presName="hierChild6" presStyleCnt="0"/>
      <dgm:spPr/>
    </dgm:pt>
    <dgm:pt modelId="{049036B4-DAD4-414C-97B8-EB6CDC9DDBC5}" type="pres">
      <dgm:prSet presAssocID="{C98C224C-886E-4034-9DB5-D4F07D5D7623}" presName="hierChild7" presStyleCnt="0"/>
      <dgm:spPr/>
    </dgm:pt>
  </dgm:ptLst>
  <dgm:cxnLst>
    <dgm:cxn modelId="{EFADEC18-3488-4010-99AD-CEC781779380}" srcId="{136DFB94-F152-4603-B17E-1D9A56F4681B}" destId="{72D39FD4-9EEE-44D9-AB3D-64C35BA18995}" srcOrd="2" destOrd="0" parTransId="{B1808ABE-BFC3-48D9-B107-999D3FEB3B42}" sibTransId="{FFA334B8-E175-4250-9C8F-E6455E83E092}"/>
    <dgm:cxn modelId="{991AC526-F186-8A48-A03D-C6A5C25B102A}" type="presOf" srcId="{CED3CA34-EFFC-B04A-B56C-3C794DD9D776}" destId="{9DC53840-448B-5A42-86A9-FB2A79889106}" srcOrd="0" destOrd="0" presId="urn:microsoft.com/office/officeart/2005/8/layout/pictureOrgChart+Icon"/>
    <dgm:cxn modelId="{4AFAEF2B-8AF9-1D45-BB7C-58D94F017B18}" type="presOf" srcId="{CED3CA34-EFFC-B04A-B56C-3C794DD9D776}" destId="{D6ECA166-7101-5C4A-9FA9-05D40BC79E62}" srcOrd="1" destOrd="0" presId="urn:microsoft.com/office/officeart/2005/8/layout/pictureOrgChart+Icon"/>
    <dgm:cxn modelId="{8FFC7930-3214-4845-AB16-7DAF86EA48FF}" type="presOf" srcId="{136DFB94-F152-4603-B17E-1D9A56F4681B}" destId="{2CC8CEEB-5160-42F8-8102-1F2B3B0B3E99}" srcOrd="1" destOrd="0" presId="urn:microsoft.com/office/officeart/2005/8/layout/pictureOrgChart+Icon"/>
    <dgm:cxn modelId="{ED38B35B-4E69-4FB5-8485-A10C9132F5F3}" type="presOf" srcId="{136DFB94-F152-4603-B17E-1D9A56F4681B}" destId="{7C71E2DF-2233-4460-AF1A-4FFD14CD6EAD}" srcOrd="0" destOrd="0" presId="urn:microsoft.com/office/officeart/2005/8/layout/pictureOrgChart+Icon"/>
    <dgm:cxn modelId="{D1691F64-BD77-4BBC-84C1-7924A37E24F9}" type="presOf" srcId="{72D39FD4-9EEE-44D9-AB3D-64C35BA18995}" destId="{DB8389B6-B9C7-4E79-BFEB-EA76C1315E5F}" srcOrd="0" destOrd="0" presId="urn:microsoft.com/office/officeart/2005/8/layout/pictureOrgChart+Icon"/>
    <dgm:cxn modelId="{BEAF2068-0DDC-40D9-B96C-ED9BF61EEFB3}" type="presOf" srcId="{568A6483-AB32-4DFF-A297-303DE5962DB6}" destId="{8DAEA2C6-DF83-4541-B367-A1863C204EE9}" srcOrd="0" destOrd="0" presId="urn:microsoft.com/office/officeart/2005/8/layout/pictureOrgChart+Icon"/>
    <dgm:cxn modelId="{8F3C606D-8C3C-FF4F-ACDB-3DDB72158E37}" type="presOf" srcId="{F157939F-7C96-9C41-8F48-78C9D7F0983D}" destId="{80A9DD01-804B-1A4F-9C94-20288C38DEC5}" srcOrd="0" destOrd="0" presId="urn:microsoft.com/office/officeart/2005/8/layout/pictureOrgChart+Icon"/>
    <dgm:cxn modelId="{827C9E4D-2047-4D4E-8216-8FFAFC1DAF6B}" type="presOf" srcId="{72D39FD4-9EEE-44D9-AB3D-64C35BA18995}" destId="{572EBC24-A8E1-4300-B9AD-013797DA6A48}" srcOrd="1" destOrd="0" presId="urn:microsoft.com/office/officeart/2005/8/layout/pictureOrgChart+Icon"/>
    <dgm:cxn modelId="{19F6774E-2690-4344-A347-54A9938FCD28}" type="presOf" srcId="{C98C224C-886E-4034-9DB5-D4F07D5D7623}" destId="{443A3AC5-4763-4473-B55E-2B2A755F247F}" srcOrd="0" destOrd="0" presId="urn:microsoft.com/office/officeart/2005/8/layout/pictureOrgChart+Icon"/>
    <dgm:cxn modelId="{1EBA4E72-83EE-4918-90DC-ABCE19486054}" srcId="{136DFB94-F152-4603-B17E-1D9A56F4681B}" destId="{234B7C0E-27DD-4E59-8993-FCFF5EF8FEFE}" srcOrd="1" destOrd="0" parTransId="{7701A88E-93D5-4438-A1A3-28E6A902D6DE}" sibTransId="{A094AF47-5CF4-4AFA-B5EF-9972D8926A3D}"/>
    <dgm:cxn modelId="{DEFD6853-9213-4B80-ACBC-9E4759270748}" type="presOf" srcId="{234B7C0E-27DD-4E59-8993-FCFF5EF8FEFE}" destId="{3B8D07FD-0E90-4F69-B6A6-8C8770C2C102}" srcOrd="1" destOrd="0" presId="urn:microsoft.com/office/officeart/2005/8/layout/pictureOrgChart+Icon"/>
    <dgm:cxn modelId="{31C1475A-41DE-45EE-8A01-5F07EAF943AF}" type="presOf" srcId="{FF7C6F3B-0437-40D2-9A5C-35BC67EEC170}" destId="{1DD6B8A3-53BB-4AEC-BE35-0F650736714C}" srcOrd="0" destOrd="0" presId="urn:microsoft.com/office/officeart/2005/8/layout/pictureOrgChart+Icon"/>
    <dgm:cxn modelId="{7583527C-8B3E-EE4B-9644-F6730E2CD492}" srcId="{136DFB94-F152-4603-B17E-1D9A56F4681B}" destId="{CED3CA34-EFFC-B04A-B56C-3C794DD9D776}" srcOrd="4" destOrd="0" parTransId="{F157939F-7C96-9C41-8F48-78C9D7F0983D}" sibTransId="{996BE369-E067-3848-B527-9D200A365A28}"/>
    <dgm:cxn modelId="{C5681D80-67C6-4254-8F48-D16283768CEA}" type="presOf" srcId="{234B7C0E-27DD-4E59-8993-FCFF5EF8FEFE}" destId="{50AC89FC-A4B1-4837-AA0C-8A54430D3648}" srcOrd="0" destOrd="0" presId="urn:microsoft.com/office/officeart/2005/8/layout/pictureOrgChart+Icon"/>
    <dgm:cxn modelId="{4F071E96-5ECA-434E-B885-3BB756D0C62F}" srcId="{136DFB94-F152-4603-B17E-1D9A56F4681B}" destId="{805EC410-A713-462F-BA86-1BFE31F44E6E}" srcOrd="3" destOrd="0" parTransId="{568A6483-AB32-4DFF-A297-303DE5962DB6}" sibTransId="{7D45D147-66CE-4076-A0FC-61C8058385B8}"/>
    <dgm:cxn modelId="{25FE6BCA-7667-448D-A23B-8F0B1B3D7C15}" type="presOf" srcId="{7701A88E-93D5-4438-A1A3-28E6A902D6DE}" destId="{1811932E-B7B9-4268-B86E-D754EA3764EC}" srcOrd="0" destOrd="0" presId="urn:microsoft.com/office/officeart/2005/8/layout/pictureOrgChart+Icon"/>
    <dgm:cxn modelId="{9263D6EA-5B99-41DB-96BB-8CF6C33241AD}" type="presOf" srcId="{C98C224C-886E-4034-9DB5-D4F07D5D7623}" destId="{46B2BAC1-9DB8-4574-A45B-02711F13414A}" srcOrd="1" destOrd="0" presId="urn:microsoft.com/office/officeart/2005/8/layout/pictureOrgChart+Icon"/>
    <dgm:cxn modelId="{65E4FDEC-9DCD-438E-92D4-C584251E9BE9}" srcId="{136DFB94-F152-4603-B17E-1D9A56F4681B}" destId="{C98C224C-886E-4034-9DB5-D4F07D5D7623}" srcOrd="0" destOrd="0" parTransId="{9DE93EA1-D88D-4A50-B4CF-38828D48662E}" sibTransId="{E05D75E0-CAE6-43DB-B805-E2892C7829A1}"/>
    <dgm:cxn modelId="{28A41EEE-0159-4265-B2F7-9CBF12CB6B13}" type="presOf" srcId="{9DE93EA1-D88D-4A50-B4CF-38828D48662E}" destId="{40D1543E-545F-457C-BEF2-4F4642A7443D}" srcOrd="0" destOrd="0" presId="urn:microsoft.com/office/officeart/2005/8/layout/pictureOrgChart+Icon"/>
    <dgm:cxn modelId="{DE6245F1-66EB-4BBA-BC8C-F8FD9AE194BB}" srcId="{FF7C6F3B-0437-40D2-9A5C-35BC67EEC170}" destId="{136DFB94-F152-4603-B17E-1D9A56F4681B}" srcOrd="0" destOrd="0" parTransId="{BE896981-AC6D-4F4C-BAAE-D923353B6E97}" sibTransId="{CFA34AD8-35AA-4139-A7BA-A2948BC332D8}"/>
    <dgm:cxn modelId="{DA8A16F5-6C89-4CA4-961C-667E40257741}" type="presOf" srcId="{805EC410-A713-462F-BA86-1BFE31F44E6E}" destId="{BA97B7A9-E72A-452B-B1B6-8DD5C61EF54C}" srcOrd="0" destOrd="0" presId="urn:microsoft.com/office/officeart/2005/8/layout/pictureOrgChart+Icon"/>
    <dgm:cxn modelId="{DC6FD6F6-63BB-4CEB-972E-F07B8A22EED4}" type="presOf" srcId="{B1808ABE-BFC3-48D9-B107-999D3FEB3B42}" destId="{708175E6-9D4D-4197-AEDB-D525742161B8}" srcOrd="0" destOrd="0" presId="urn:microsoft.com/office/officeart/2005/8/layout/pictureOrgChart+Icon"/>
    <dgm:cxn modelId="{4E6125FD-2CD7-4392-A5E2-18C11AED4177}" type="presOf" srcId="{805EC410-A713-462F-BA86-1BFE31F44E6E}" destId="{6C19C226-D9A3-4EA4-8F5D-5160C11D9B26}" srcOrd="1" destOrd="0" presId="urn:microsoft.com/office/officeart/2005/8/layout/pictureOrgChart+Icon"/>
    <dgm:cxn modelId="{FA78CEB5-FD09-4AAF-8AF8-F46082B285DF}" type="presParOf" srcId="{1DD6B8A3-53BB-4AEC-BE35-0F650736714C}" destId="{4F0CB1E0-030F-43B3-BB3C-EC655AB488EF}" srcOrd="0" destOrd="0" presId="urn:microsoft.com/office/officeart/2005/8/layout/pictureOrgChart+Icon"/>
    <dgm:cxn modelId="{EB3BD057-0A82-446C-93D7-48EC7A78A9FB}" type="presParOf" srcId="{4F0CB1E0-030F-43B3-BB3C-EC655AB488EF}" destId="{EB05621A-8974-4D9D-823D-0C08CED87B90}" srcOrd="0" destOrd="0" presId="urn:microsoft.com/office/officeart/2005/8/layout/pictureOrgChart+Icon"/>
    <dgm:cxn modelId="{A64F3AE9-48C4-48BF-A719-289EC675CACB}" type="presParOf" srcId="{EB05621A-8974-4D9D-823D-0C08CED87B90}" destId="{7C71E2DF-2233-4460-AF1A-4FFD14CD6EAD}" srcOrd="0" destOrd="0" presId="urn:microsoft.com/office/officeart/2005/8/layout/pictureOrgChart+Icon"/>
    <dgm:cxn modelId="{CDE2D3EF-9FE9-4ABF-B483-508701F984FE}" type="presParOf" srcId="{EB05621A-8974-4D9D-823D-0C08CED87B90}" destId="{29431EFE-A48F-41ED-A850-9C68D0FC4ABB}" srcOrd="1" destOrd="0" presId="urn:microsoft.com/office/officeart/2005/8/layout/pictureOrgChart+Icon"/>
    <dgm:cxn modelId="{A67F6E66-842E-475A-98E2-67134644A6BE}" type="presParOf" srcId="{EB05621A-8974-4D9D-823D-0C08CED87B90}" destId="{2CC8CEEB-5160-42F8-8102-1F2B3B0B3E99}" srcOrd="2" destOrd="0" presId="urn:microsoft.com/office/officeart/2005/8/layout/pictureOrgChart+Icon"/>
    <dgm:cxn modelId="{326E04F2-E984-4694-ADF9-4311CBB1D5C8}" type="presParOf" srcId="{4F0CB1E0-030F-43B3-BB3C-EC655AB488EF}" destId="{A6541AB7-BECC-4C0F-8404-663134666710}" srcOrd="1" destOrd="0" presId="urn:microsoft.com/office/officeart/2005/8/layout/pictureOrgChart+Icon"/>
    <dgm:cxn modelId="{D553C53A-E853-4EBE-AFB7-7ADB88CA6C93}" type="presParOf" srcId="{A6541AB7-BECC-4C0F-8404-663134666710}" destId="{1811932E-B7B9-4268-B86E-D754EA3764EC}" srcOrd="0" destOrd="0" presId="urn:microsoft.com/office/officeart/2005/8/layout/pictureOrgChart+Icon"/>
    <dgm:cxn modelId="{88F48002-9CCC-4338-8446-4FFB8F761F99}" type="presParOf" srcId="{A6541AB7-BECC-4C0F-8404-663134666710}" destId="{A9AD023C-DA6C-40BC-8D1E-0ED5E5A852E7}" srcOrd="1" destOrd="0" presId="urn:microsoft.com/office/officeart/2005/8/layout/pictureOrgChart+Icon"/>
    <dgm:cxn modelId="{96FF9AA8-A089-4738-84F9-09235C2C2A57}" type="presParOf" srcId="{A9AD023C-DA6C-40BC-8D1E-0ED5E5A852E7}" destId="{4BE0D44B-A14E-4D09-AE48-2EE7290C5158}" srcOrd="0" destOrd="0" presId="urn:microsoft.com/office/officeart/2005/8/layout/pictureOrgChart+Icon"/>
    <dgm:cxn modelId="{4A8B178A-6B82-43C5-888D-E6D478927437}" type="presParOf" srcId="{4BE0D44B-A14E-4D09-AE48-2EE7290C5158}" destId="{50AC89FC-A4B1-4837-AA0C-8A54430D3648}" srcOrd="0" destOrd="0" presId="urn:microsoft.com/office/officeart/2005/8/layout/pictureOrgChart+Icon"/>
    <dgm:cxn modelId="{560AA53A-0CAC-4C09-91B4-C2D919944DE4}" type="presParOf" srcId="{4BE0D44B-A14E-4D09-AE48-2EE7290C5158}" destId="{6D7C75E5-65B6-42E3-B2EE-D57CD6317ACF}" srcOrd="1" destOrd="0" presId="urn:microsoft.com/office/officeart/2005/8/layout/pictureOrgChart+Icon"/>
    <dgm:cxn modelId="{A76DD680-5346-4662-AB6F-0AE80DB72F02}" type="presParOf" srcId="{4BE0D44B-A14E-4D09-AE48-2EE7290C5158}" destId="{3B8D07FD-0E90-4F69-B6A6-8C8770C2C102}" srcOrd="2" destOrd="0" presId="urn:microsoft.com/office/officeart/2005/8/layout/pictureOrgChart+Icon"/>
    <dgm:cxn modelId="{ABAE890A-8934-4C12-BDB4-1CFF07FDB2B2}" type="presParOf" srcId="{A9AD023C-DA6C-40BC-8D1E-0ED5E5A852E7}" destId="{234E90A4-C56D-49F4-885D-3CC4FB05A8FF}" srcOrd="1" destOrd="0" presId="urn:microsoft.com/office/officeart/2005/8/layout/pictureOrgChart+Icon"/>
    <dgm:cxn modelId="{C8840122-309E-4EE0-B9C9-BB8CEAD6C475}" type="presParOf" srcId="{A9AD023C-DA6C-40BC-8D1E-0ED5E5A852E7}" destId="{53373F0C-C8AE-4B6A-B5CC-A02592CB437D}" srcOrd="2" destOrd="0" presId="urn:microsoft.com/office/officeart/2005/8/layout/pictureOrgChart+Icon"/>
    <dgm:cxn modelId="{BE436FC3-415D-4851-B8DC-53F072D0097A}" type="presParOf" srcId="{A6541AB7-BECC-4C0F-8404-663134666710}" destId="{708175E6-9D4D-4197-AEDB-D525742161B8}" srcOrd="2" destOrd="0" presId="urn:microsoft.com/office/officeart/2005/8/layout/pictureOrgChart+Icon"/>
    <dgm:cxn modelId="{78F37EB5-1BF4-4400-BC96-0EBD63AA5C66}" type="presParOf" srcId="{A6541AB7-BECC-4C0F-8404-663134666710}" destId="{5E46E0CD-6954-4534-A02A-703BA2894F9C}" srcOrd="3" destOrd="0" presId="urn:microsoft.com/office/officeart/2005/8/layout/pictureOrgChart+Icon"/>
    <dgm:cxn modelId="{61CEB871-9D90-4DAF-97C8-E87D5AE19737}" type="presParOf" srcId="{5E46E0CD-6954-4534-A02A-703BA2894F9C}" destId="{4A875F45-A941-4CFC-8CBA-C51E45F72A51}" srcOrd="0" destOrd="0" presId="urn:microsoft.com/office/officeart/2005/8/layout/pictureOrgChart+Icon"/>
    <dgm:cxn modelId="{60360B09-97B9-41F0-BA2C-C95C2435703C}" type="presParOf" srcId="{4A875F45-A941-4CFC-8CBA-C51E45F72A51}" destId="{DB8389B6-B9C7-4E79-BFEB-EA76C1315E5F}" srcOrd="0" destOrd="0" presId="urn:microsoft.com/office/officeart/2005/8/layout/pictureOrgChart+Icon"/>
    <dgm:cxn modelId="{E3186560-FCD9-4DE5-ABD5-DC035F0889EC}" type="presParOf" srcId="{4A875F45-A941-4CFC-8CBA-C51E45F72A51}" destId="{253EAD01-9F11-4AC6-AF5B-6AA181E3A4B5}" srcOrd="1" destOrd="0" presId="urn:microsoft.com/office/officeart/2005/8/layout/pictureOrgChart+Icon"/>
    <dgm:cxn modelId="{41418E49-E8D3-4500-A775-F7424D2966BD}" type="presParOf" srcId="{4A875F45-A941-4CFC-8CBA-C51E45F72A51}" destId="{572EBC24-A8E1-4300-B9AD-013797DA6A48}" srcOrd="2" destOrd="0" presId="urn:microsoft.com/office/officeart/2005/8/layout/pictureOrgChart+Icon"/>
    <dgm:cxn modelId="{D06EA35F-E7F0-47C1-AACF-BDF9C3DB119A}" type="presParOf" srcId="{5E46E0CD-6954-4534-A02A-703BA2894F9C}" destId="{2891E647-26AE-444B-90D0-1109123D40E7}" srcOrd="1" destOrd="0" presId="urn:microsoft.com/office/officeart/2005/8/layout/pictureOrgChart+Icon"/>
    <dgm:cxn modelId="{67E0AB3C-29A9-4044-8199-FB72212CE744}" type="presParOf" srcId="{5E46E0CD-6954-4534-A02A-703BA2894F9C}" destId="{7E2E89A1-6C82-479E-999B-A0BE41C21452}" srcOrd="2" destOrd="0" presId="urn:microsoft.com/office/officeart/2005/8/layout/pictureOrgChart+Icon"/>
    <dgm:cxn modelId="{A1F7A731-EB21-4517-AAD8-595F5DD05475}" type="presParOf" srcId="{A6541AB7-BECC-4C0F-8404-663134666710}" destId="{8DAEA2C6-DF83-4541-B367-A1863C204EE9}" srcOrd="4" destOrd="0" presId="urn:microsoft.com/office/officeart/2005/8/layout/pictureOrgChart+Icon"/>
    <dgm:cxn modelId="{D922A367-E4F8-4872-BC67-11E8A7997792}" type="presParOf" srcId="{A6541AB7-BECC-4C0F-8404-663134666710}" destId="{05030DA8-8CAC-4845-8487-E43444E62893}" srcOrd="5" destOrd="0" presId="urn:microsoft.com/office/officeart/2005/8/layout/pictureOrgChart+Icon"/>
    <dgm:cxn modelId="{FFCDE15C-5F0F-4C30-A93E-C16D364555E3}" type="presParOf" srcId="{05030DA8-8CAC-4845-8487-E43444E62893}" destId="{01B52E74-F0C0-4136-8444-8BBD49929D23}" srcOrd="0" destOrd="0" presId="urn:microsoft.com/office/officeart/2005/8/layout/pictureOrgChart+Icon"/>
    <dgm:cxn modelId="{F85D156D-5F3E-4BF7-8CEC-EAC5C6696EFC}" type="presParOf" srcId="{01B52E74-F0C0-4136-8444-8BBD49929D23}" destId="{BA97B7A9-E72A-452B-B1B6-8DD5C61EF54C}" srcOrd="0" destOrd="0" presId="urn:microsoft.com/office/officeart/2005/8/layout/pictureOrgChart+Icon"/>
    <dgm:cxn modelId="{F28A6F4D-E10A-4B5B-9F2E-237E03CD5DD8}" type="presParOf" srcId="{01B52E74-F0C0-4136-8444-8BBD49929D23}" destId="{E46D4A3D-90CC-4909-9376-D11CC7099C61}" srcOrd="1" destOrd="0" presId="urn:microsoft.com/office/officeart/2005/8/layout/pictureOrgChart+Icon"/>
    <dgm:cxn modelId="{74DB4215-DB7F-4A34-A84D-F9BA840B2C38}" type="presParOf" srcId="{01B52E74-F0C0-4136-8444-8BBD49929D23}" destId="{6C19C226-D9A3-4EA4-8F5D-5160C11D9B26}" srcOrd="2" destOrd="0" presId="urn:microsoft.com/office/officeart/2005/8/layout/pictureOrgChart+Icon"/>
    <dgm:cxn modelId="{6938A2B3-1649-4A78-A448-D3F9DB1D3D5A}" type="presParOf" srcId="{05030DA8-8CAC-4845-8487-E43444E62893}" destId="{F4EFAA08-D4F6-4994-B183-D2936DDED0B5}" srcOrd="1" destOrd="0" presId="urn:microsoft.com/office/officeart/2005/8/layout/pictureOrgChart+Icon"/>
    <dgm:cxn modelId="{782A016C-8B71-4A38-8D13-4043BBAABE01}" type="presParOf" srcId="{05030DA8-8CAC-4845-8487-E43444E62893}" destId="{2EB6ED14-8195-4849-843B-99B45A14EE3E}" srcOrd="2" destOrd="0" presId="urn:microsoft.com/office/officeart/2005/8/layout/pictureOrgChart+Icon"/>
    <dgm:cxn modelId="{316E104E-7893-6A4C-8808-A724789F43C5}" type="presParOf" srcId="{A6541AB7-BECC-4C0F-8404-663134666710}" destId="{80A9DD01-804B-1A4F-9C94-20288C38DEC5}" srcOrd="6" destOrd="0" presId="urn:microsoft.com/office/officeart/2005/8/layout/pictureOrgChart+Icon"/>
    <dgm:cxn modelId="{BBF83446-B83E-CF4F-8B14-4B7F94374B9F}" type="presParOf" srcId="{A6541AB7-BECC-4C0F-8404-663134666710}" destId="{BE2BE488-07B6-5245-9339-59810660B680}" srcOrd="7" destOrd="0" presId="urn:microsoft.com/office/officeart/2005/8/layout/pictureOrgChart+Icon"/>
    <dgm:cxn modelId="{6DD449FA-CD15-4842-8402-CC2C5AD4D325}" type="presParOf" srcId="{BE2BE488-07B6-5245-9339-59810660B680}" destId="{AEF11DC6-8D87-ED4F-A335-73BB98619E8D}" srcOrd="0" destOrd="0" presId="urn:microsoft.com/office/officeart/2005/8/layout/pictureOrgChart+Icon"/>
    <dgm:cxn modelId="{FA84BBFD-3BD1-AD40-B806-A25BA2C0C886}" type="presParOf" srcId="{AEF11DC6-8D87-ED4F-A335-73BB98619E8D}" destId="{9DC53840-448B-5A42-86A9-FB2A79889106}" srcOrd="0" destOrd="0" presId="urn:microsoft.com/office/officeart/2005/8/layout/pictureOrgChart+Icon"/>
    <dgm:cxn modelId="{79271FD7-4FBB-E243-B7F0-08C7A0827668}" type="presParOf" srcId="{AEF11DC6-8D87-ED4F-A335-73BB98619E8D}" destId="{656C9CE2-3ED5-9C45-ACFB-D5D352881014}" srcOrd="1" destOrd="0" presId="urn:microsoft.com/office/officeart/2005/8/layout/pictureOrgChart+Icon"/>
    <dgm:cxn modelId="{C83D47B2-2E2A-C744-8417-F54EA13A7BC0}" type="presParOf" srcId="{AEF11DC6-8D87-ED4F-A335-73BB98619E8D}" destId="{D6ECA166-7101-5C4A-9FA9-05D40BC79E62}" srcOrd="2" destOrd="0" presId="urn:microsoft.com/office/officeart/2005/8/layout/pictureOrgChart+Icon"/>
    <dgm:cxn modelId="{8C5AC040-E10D-6E4B-94FE-B0B12B576889}" type="presParOf" srcId="{BE2BE488-07B6-5245-9339-59810660B680}" destId="{9CBE58D5-5EFA-6E43-958F-A7B4BA523BF7}" srcOrd="1" destOrd="0" presId="urn:microsoft.com/office/officeart/2005/8/layout/pictureOrgChart+Icon"/>
    <dgm:cxn modelId="{1C471766-B609-3149-AD8F-CC83CC7EF7CB}" type="presParOf" srcId="{BE2BE488-07B6-5245-9339-59810660B680}" destId="{E8556510-E424-7245-8927-4D83DC7F7E4C}" srcOrd="2" destOrd="0" presId="urn:microsoft.com/office/officeart/2005/8/layout/pictureOrgChart+Icon"/>
    <dgm:cxn modelId="{3F8ADDA4-BB37-4E08-B496-08AB2B0EE726}" type="presParOf" srcId="{4F0CB1E0-030F-43B3-BB3C-EC655AB488EF}" destId="{39BB4955-1E39-4990-962C-96186E4D8AED}" srcOrd="2" destOrd="0" presId="urn:microsoft.com/office/officeart/2005/8/layout/pictureOrgChart+Icon"/>
    <dgm:cxn modelId="{65AE4E0C-8F7D-4CFC-8CAF-26C43352FA42}" type="presParOf" srcId="{39BB4955-1E39-4990-962C-96186E4D8AED}" destId="{40D1543E-545F-457C-BEF2-4F4642A7443D}" srcOrd="0" destOrd="0" presId="urn:microsoft.com/office/officeart/2005/8/layout/pictureOrgChart+Icon"/>
    <dgm:cxn modelId="{D980859C-90C6-484D-BD89-9AD089F43406}" type="presParOf" srcId="{39BB4955-1E39-4990-962C-96186E4D8AED}" destId="{8721F143-C56B-44FC-849E-5B5CEA5E85DF}" srcOrd="1" destOrd="0" presId="urn:microsoft.com/office/officeart/2005/8/layout/pictureOrgChart+Icon"/>
    <dgm:cxn modelId="{BD4881D7-371A-4678-84CC-63B83E01FCD5}" type="presParOf" srcId="{8721F143-C56B-44FC-849E-5B5CEA5E85DF}" destId="{DB9DD1C7-7E83-49E6-B928-29027AAFE103}" srcOrd="0" destOrd="0" presId="urn:microsoft.com/office/officeart/2005/8/layout/pictureOrgChart+Icon"/>
    <dgm:cxn modelId="{FEB47C78-0A75-416C-A961-620B89596C50}" type="presParOf" srcId="{DB9DD1C7-7E83-49E6-B928-29027AAFE103}" destId="{443A3AC5-4763-4473-B55E-2B2A755F247F}" srcOrd="0" destOrd="0" presId="urn:microsoft.com/office/officeart/2005/8/layout/pictureOrgChart+Icon"/>
    <dgm:cxn modelId="{D58A9457-C229-417A-8DDA-B117B38C05DA}" type="presParOf" srcId="{DB9DD1C7-7E83-49E6-B928-29027AAFE103}" destId="{984BCAF9-24F3-4F1F-AFFB-46A2E0329EA9}" srcOrd="1" destOrd="0" presId="urn:microsoft.com/office/officeart/2005/8/layout/pictureOrgChart+Icon"/>
    <dgm:cxn modelId="{F6F85493-67B7-4300-9864-0B81CB962F2E}" type="presParOf" srcId="{DB9DD1C7-7E83-49E6-B928-29027AAFE103}" destId="{46B2BAC1-9DB8-4574-A45B-02711F13414A}" srcOrd="2" destOrd="0" presId="urn:microsoft.com/office/officeart/2005/8/layout/pictureOrgChart+Icon"/>
    <dgm:cxn modelId="{CEEA3F16-2CC3-4D0B-9CA4-1331E171D783}" type="presParOf" srcId="{8721F143-C56B-44FC-849E-5B5CEA5E85DF}" destId="{81A826C4-A640-468E-8004-36853DAA4A2B}" srcOrd="1" destOrd="0" presId="urn:microsoft.com/office/officeart/2005/8/layout/pictureOrgChart+Icon"/>
    <dgm:cxn modelId="{75BACA1E-CED4-484A-A8C5-2520A93596A1}" type="presParOf" srcId="{8721F143-C56B-44FC-849E-5B5CEA5E85DF}" destId="{049036B4-DAD4-414C-97B8-EB6CDC9DDBC5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7C6F3B-0437-40D2-9A5C-35BC67EEC170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DFB94-F152-4603-B17E-1D9A56F4681B}">
      <dgm:prSet phldrT="[Text]" phldr="0" custT="1"/>
      <dgm:spPr/>
      <dgm:t>
        <a:bodyPr/>
        <a:lstStyle/>
        <a:p>
          <a:r>
            <a:rPr lang="fr-FR" sz="1400"/>
            <a:t>File </a:t>
          </a:r>
          <a:r>
            <a:rPr lang="fr-FR" sz="1400" err="1"/>
            <a:t>main_master.py</a:t>
          </a:r>
          <a:endParaRPr lang="en-US" sz="1400"/>
        </a:p>
      </dgm:t>
    </dgm:pt>
    <dgm:pt modelId="{BE896981-AC6D-4F4C-BAAE-D923353B6E97}" type="parTrans" cxnId="{DE6245F1-66EB-4BBA-BC8C-F8FD9AE194BB}">
      <dgm:prSet/>
      <dgm:spPr/>
      <dgm:t>
        <a:bodyPr/>
        <a:lstStyle/>
        <a:p>
          <a:endParaRPr lang="en-US" sz="1400"/>
        </a:p>
      </dgm:t>
    </dgm:pt>
    <dgm:pt modelId="{CFA34AD8-35AA-4139-A7BA-A2948BC332D8}" type="sibTrans" cxnId="{DE6245F1-66EB-4BBA-BC8C-F8FD9AE194BB}">
      <dgm:prSet/>
      <dgm:spPr/>
      <dgm:t>
        <a:bodyPr/>
        <a:lstStyle/>
        <a:p>
          <a:endParaRPr lang="en-US" sz="1400"/>
        </a:p>
      </dgm:t>
    </dgm:pt>
    <dgm:pt modelId="{C98C224C-886E-4034-9DB5-D4F07D5D7623}" type="asst">
      <dgm:prSet phldrT="[Text]" phldr="0" custT="1"/>
      <dgm:spPr/>
      <dgm:t>
        <a:bodyPr/>
        <a:lstStyle/>
        <a:p>
          <a:r>
            <a:rPr lang="fr-FR" sz="1400"/>
            <a:t>Class Master Bot</a:t>
          </a:r>
          <a:endParaRPr lang="en-US" sz="1400"/>
        </a:p>
      </dgm:t>
    </dgm:pt>
    <dgm:pt modelId="{9DE93EA1-D88D-4A50-B4CF-38828D48662E}" type="parTrans" cxnId="{65E4FDEC-9DCD-438E-92D4-C584251E9BE9}">
      <dgm:prSet/>
      <dgm:spPr/>
      <dgm:t>
        <a:bodyPr/>
        <a:lstStyle/>
        <a:p>
          <a:endParaRPr lang="en-US" sz="1400"/>
        </a:p>
      </dgm:t>
    </dgm:pt>
    <dgm:pt modelId="{E05D75E0-CAE6-43DB-B805-E2892C7829A1}" type="sibTrans" cxnId="{65E4FDEC-9DCD-438E-92D4-C584251E9BE9}">
      <dgm:prSet/>
      <dgm:spPr/>
      <dgm:t>
        <a:bodyPr/>
        <a:lstStyle/>
        <a:p>
          <a:endParaRPr lang="en-US" sz="1400"/>
        </a:p>
      </dgm:t>
    </dgm:pt>
    <dgm:pt modelId="{234B7C0E-27DD-4E59-8993-FCFF5EF8FEFE}">
      <dgm:prSet phldrT="[Text]" phldr="0" custT="1"/>
      <dgm:spPr/>
      <dgm:t>
        <a:bodyPr/>
        <a:lstStyle/>
        <a:p>
          <a:r>
            <a:rPr lang="fr-FR" sz="1400"/>
            <a:t>Server </a:t>
          </a:r>
          <a:r>
            <a:rPr lang="fr-FR" sz="1400" err="1"/>
            <a:t>connection</a:t>
          </a:r>
          <a:r>
            <a:rPr lang="fr-FR" sz="1400"/>
            <a:t> </a:t>
          </a:r>
          <a:r>
            <a:rPr lang="fr-FR" sz="1400" err="1"/>
            <a:t>function</a:t>
          </a:r>
          <a:endParaRPr lang="en-US" sz="1400"/>
        </a:p>
      </dgm:t>
    </dgm:pt>
    <dgm:pt modelId="{7701A88E-93D5-4438-A1A3-28E6A902D6DE}" type="parTrans" cxnId="{1EBA4E72-83EE-4918-90DC-ABCE19486054}">
      <dgm:prSet/>
      <dgm:spPr/>
      <dgm:t>
        <a:bodyPr/>
        <a:lstStyle/>
        <a:p>
          <a:endParaRPr lang="en-US" sz="1400"/>
        </a:p>
      </dgm:t>
    </dgm:pt>
    <dgm:pt modelId="{A094AF47-5CF4-4AFA-B5EF-9972D8926A3D}" type="sibTrans" cxnId="{1EBA4E72-83EE-4918-90DC-ABCE19486054}">
      <dgm:prSet/>
      <dgm:spPr/>
      <dgm:t>
        <a:bodyPr/>
        <a:lstStyle/>
        <a:p>
          <a:endParaRPr lang="en-US" sz="1400"/>
        </a:p>
      </dgm:t>
    </dgm:pt>
    <dgm:pt modelId="{72D39FD4-9EEE-44D9-AB3D-64C35BA18995}">
      <dgm:prSet phldrT="[Text]" phldr="0" custT="1"/>
      <dgm:spPr/>
      <dgm:t>
        <a:bodyPr/>
        <a:lstStyle/>
        <a:p>
          <a:r>
            <a:rPr lang="fr-FR" sz="1400" err="1"/>
            <a:t>distance_calculation</a:t>
          </a:r>
          <a:r>
            <a:rPr lang="fr-FR" sz="1400"/>
            <a:t> </a:t>
          </a:r>
          <a:r>
            <a:rPr lang="fr-FR" sz="1400" err="1"/>
            <a:t>function</a:t>
          </a:r>
          <a:endParaRPr lang="en-US" sz="1400"/>
        </a:p>
      </dgm:t>
    </dgm:pt>
    <dgm:pt modelId="{B1808ABE-BFC3-48D9-B107-999D3FEB3B42}" type="parTrans" cxnId="{EFADEC18-3488-4010-99AD-CEC781779380}">
      <dgm:prSet/>
      <dgm:spPr/>
      <dgm:t>
        <a:bodyPr/>
        <a:lstStyle/>
        <a:p>
          <a:endParaRPr lang="en-US" sz="1400"/>
        </a:p>
      </dgm:t>
    </dgm:pt>
    <dgm:pt modelId="{FFA334B8-E175-4250-9C8F-E6455E83E092}" type="sibTrans" cxnId="{EFADEC18-3488-4010-99AD-CEC781779380}">
      <dgm:prSet/>
      <dgm:spPr/>
      <dgm:t>
        <a:bodyPr/>
        <a:lstStyle/>
        <a:p>
          <a:endParaRPr lang="en-US" sz="1400"/>
        </a:p>
      </dgm:t>
    </dgm:pt>
    <dgm:pt modelId="{805EC410-A713-462F-BA86-1BFE31F44E6E}">
      <dgm:prSet phldrT="[Text]" phldr="0" custT="1"/>
      <dgm:spPr/>
      <dgm:t>
        <a:bodyPr/>
        <a:lstStyle/>
        <a:p>
          <a:r>
            <a:rPr lang="fr-FR" sz="1400" err="1"/>
            <a:t>Receive_info</a:t>
          </a:r>
          <a:r>
            <a:rPr lang="fr-FR" sz="1400"/>
            <a:t> </a:t>
          </a:r>
          <a:r>
            <a:rPr lang="fr-FR" sz="1400" err="1"/>
            <a:t>function</a:t>
          </a:r>
          <a:endParaRPr lang="en-US" sz="1400"/>
        </a:p>
      </dgm:t>
    </dgm:pt>
    <dgm:pt modelId="{568A6483-AB32-4DFF-A297-303DE5962DB6}" type="parTrans" cxnId="{4F071E96-5ECA-434E-B885-3BB756D0C62F}">
      <dgm:prSet/>
      <dgm:spPr/>
      <dgm:t>
        <a:bodyPr/>
        <a:lstStyle/>
        <a:p>
          <a:endParaRPr lang="en-US" sz="1400"/>
        </a:p>
      </dgm:t>
    </dgm:pt>
    <dgm:pt modelId="{7D45D147-66CE-4076-A0FC-61C8058385B8}" type="sibTrans" cxnId="{4F071E96-5ECA-434E-B885-3BB756D0C62F}">
      <dgm:prSet/>
      <dgm:spPr/>
      <dgm:t>
        <a:bodyPr/>
        <a:lstStyle/>
        <a:p>
          <a:endParaRPr lang="en-US" sz="1400"/>
        </a:p>
      </dgm:t>
    </dgm:pt>
    <dgm:pt modelId="{1DD6B8A3-53BB-4AEC-BE35-0F650736714C}" type="pres">
      <dgm:prSet presAssocID="{FF7C6F3B-0437-40D2-9A5C-35BC67EEC1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0CB1E0-030F-43B3-BB3C-EC655AB488EF}" type="pres">
      <dgm:prSet presAssocID="{136DFB94-F152-4603-B17E-1D9A56F4681B}" presName="hierRoot1" presStyleCnt="0">
        <dgm:presLayoutVars>
          <dgm:hierBranch val="init"/>
        </dgm:presLayoutVars>
      </dgm:prSet>
      <dgm:spPr/>
    </dgm:pt>
    <dgm:pt modelId="{EB05621A-8974-4D9D-823D-0C08CED87B90}" type="pres">
      <dgm:prSet presAssocID="{136DFB94-F152-4603-B17E-1D9A56F4681B}" presName="rootComposite1" presStyleCnt="0"/>
      <dgm:spPr/>
    </dgm:pt>
    <dgm:pt modelId="{7C71E2DF-2233-4460-AF1A-4FFD14CD6EAD}" type="pres">
      <dgm:prSet presAssocID="{136DFB94-F152-4603-B17E-1D9A56F4681B}" presName="rootText1" presStyleLbl="node0" presStyleIdx="0" presStyleCnt="1">
        <dgm:presLayoutVars>
          <dgm:chPref val="3"/>
        </dgm:presLayoutVars>
      </dgm:prSet>
      <dgm:spPr/>
    </dgm:pt>
    <dgm:pt modelId="{29431EFE-A48F-41ED-A850-9C68D0FC4ABB}" type="pres">
      <dgm:prSet presAssocID="{136DFB94-F152-4603-B17E-1D9A56F4681B}" presName="rootPict1" presStyleLbl="alignImgPlace1" presStyleIdx="0" presStyleCnt="5"/>
      <dgm:spPr/>
    </dgm:pt>
    <dgm:pt modelId="{2CC8CEEB-5160-42F8-8102-1F2B3B0B3E99}" type="pres">
      <dgm:prSet presAssocID="{136DFB94-F152-4603-B17E-1D9A56F4681B}" presName="rootConnector1" presStyleLbl="node1" presStyleIdx="0" presStyleCnt="0"/>
      <dgm:spPr/>
    </dgm:pt>
    <dgm:pt modelId="{A6541AB7-BECC-4C0F-8404-663134666710}" type="pres">
      <dgm:prSet presAssocID="{136DFB94-F152-4603-B17E-1D9A56F4681B}" presName="hierChild2" presStyleCnt="0"/>
      <dgm:spPr/>
    </dgm:pt>
    <dgm:pt modelId="{1811932E-B7B9-4268-B86E-D754EA3764EC}" type="pres">
      <dgm:prSet presAssocID="{7701A88E-93D5-4438-A1A3-28E6A902D6DE}" presName="Name37" presStyleLbl="parChTrans1D2" presStyleIdx="0" presStyleCnt="4"/>
      <dgm:spPr/>
    </dgm:pt>
    <dgm:pt modelId="{A9AD023C-DA6C-40BC-8D1E-0ED5E5A852E7}" type="pres">
      <dgm:prSet presAssocID="{234B7C0E-27DD-4E59-8993-FCFF5EF8FEFE}" presName="hierRoot2" presStyleCnt="0">
        <dgm:presLayoutVars>
          <dgm:hierBranch val="init"/>
        </dgm:presLayoutVars>
      </dgm:prSet>
      <dgm:spPr/>
    </dgm:pt>
    <dgm:pt modelId="{4BE0D44B-A14E-4D09-AE48-2EE7290C5158}" type="pres">
      <dgm:prSet presAssocID="{234B7C0E-27DD-4E59-8993-FCFF5EF8FEFE}" presName="rootComposite" presStyleCnt="0"/>
      <dgm:spPr/>
    </dgm:pt>
    <dgm:pt modelId="{50AC89FC-A4B1-4837-AA0C-8A54430D3648}" type="pres">
      <dgm:prSet presAssocID="{234B7C0E-27DD-4E59-8993-FCFF5EF8FEFE}" presName="rootText" presStyleLbl="node2" presStyleIdx="0" presStyleCnt="3">
        <dgm:presLayoutVars>
          <dgm:chPref val="3"/>
        </dgm:presLayoutVars>
      </dgm:prSet>
      <dgm:spPr/>
    </dgm:pt>
    <dgm:pt modelId="{6D7C75E5-65B6-42E3-B2EE-D57CD6317ACF}" type="pres">
      <dgm:prSet presAssocID="{234B7C0E-27DD-4E59-8993-FCFF5EF8FEFE}" presName="rootPict" presStyleLbl="alignImgPlace1" presStyleIdx="1" presStyleCnt="5"/>
      <dgm:spPr/>
    </dgm:pt>
    <dgm:pt modelId="{3B8D07FD-0E90-4F69-B6A6-8C8770C2C102}" type="pres">
      <dgm:prSet presAssocID="{234B7C0E-27DD-4E59-8993-FCFF5EF8FEFE}" presName="rootConnector" presStyleLbl="node2" presStyleIdx="0" presStyleCnt="3"/>
      <dgm:spPr/>
    </dgm:pt>
    <dgm:pt modelId="{234E90A4-C56D-49F4-885D-3CC4FB05A8FF}" type="pres">
      <dgm:prSet presAssocID="{234B7C0E-27DD-4E59-8993-FCFF5EF8FEFE}" presName="hierChild4" presStyleCnt="0"/>
      <dgm:spPr/>
    </dgm:pt>
    <dgm:pt modelId="{53373F0C-C8AE-4B6A-B5CC-A02592CB437D}" type="pres">
      <dgm:prSet presAssocID="{234B7C0E-27DD-4E59-8993-FCFF5EF8FEFE}" presName="hierChild5" presStyleCnt="0"/>
      <dgm:spPr/>
    </dgm:pt>
    <dgm:pt modelId="{708175E6-9D4D-4197-AEDB-D525742161B8}" type="pres">
      <dgm:prSet presAssocID="{B1808ABE-BFC3-48D9-B107-999D3FEB3B42}" presName="Name37" presStyleLbl="parChTrans1D2" presStyleIdx="1" presStyleCnt="4"/>
      <dgm:spPr/>
    </dgm:pt>
    <dgm:pt modelId="{5E46E0CD-6954-4534-A02A-703BA2894F9C}" type="pres">
      <dgm:prSet presAssocID="{72D39FD4-9EEE-44D9-AB3D-64C35BA18995}" presName="hierRoot2" presStyleCnt="0">
        <dgm:presLayoutVars>
          <dgm:hierBranch val="init"/>
        </dgm:presLayoutVars>
      </dgm:prSet>
      <dgm:spPr/>
    </dgm:pt>
    <dgm:pt modelId="{4A875F45-A941-4CFC-8CBA-C51E45F72A51}" type="pres">
      <dgm:prSet presAssocID="{72D39FD4-9EEE-44D9-AB3D-64C35BA18995}" presName="rootComposite" presStyleCnt="0"/>
      <dgm:spPr/>
    </dgm:pt>
    <dgm:pt modelId="{DB8389B6-B9C7-4E79-BFEB-EA76C1315E5F}" type="pres">
      <dgm:prSet presAssocID="{72D39FD4-9EEE-44D9-AB3D-64C35BA18995}" presName="rootText" presStyleLbl="node2" presStyleIdx="1" presStyleCnt="3">
        <dgm:presLayoutVars>
          <dgm:chPref val="3"/>
        </dgm:presLayoutVars>
      </dgm:prSet>
      <dgm:spPr/>
    </dgm:pt>
    <dgm:pt modelId="{253EAD01-9F11-4AC6-AF5B-6AA181E3A4B5}" type="pres">
      <dgm:prSet presAssocID="{72D39FD4-9EEE-44D9-AB3D-64C35BA18995}" presName="rootPict" presStyleLbl="alignImgPlace1" presStyleIdx="2" presStyleCnt="5"/>
      <dgm:spPr/>
    </dgm:pt>
    <dgm:pt modelId="{572EBC24-A8E1-4300-B9AD-013797DA6A48}" type="pres">
      <dgm:prSet presAssocID="{72D39FD4-9EEE-44D9-AB3D-64C35BA18995}" presName="rootConnector" presStyleLbl="node2" presStyleIdx="1" presStyleCnt="3"/>
      <dgm:spPr/>
    </dgm:pt>
    <dgm:pt modelId="{2891E647-26AE-444B-90D0-1109123D40E7}" type="pres">
      <dgm:prSet presAssocID="{72D39FD4-9EEE-44D9-AB3D-64C35BA18995}" presName="hierChild4" presStyleCnt="0"/>
      <dgm:spPr/>
    </dgm:pt>
    <dgm:pt modelId="{7E2E89A1-6C82-479E-999B-A0BE41C21452}" type="pres">
      <dgm:prSet presAssocID="{72D39FD4-9EEE-44D9-AB3D-64C35BA18995}" presName="hierChild5" presStyleCnt="0"/>
      <dgm:spPr/>
    </dgm:pt>
    <dgm:pt modelId="{8DAEA2C6-DF83-4541-B367-A1863C204EE9}" type="pres">
      <dgm:prSet presAssocID="{568A6483-AB32-4DFF-A297-303DE5962DB6}" presName="Name37" presStyleLbl="parChTrans1D2" presStyleIdx="2" presStyleCnt="4"/>
      <dgm:spPr/>
    </dgm:pt>
    <dgm:pt modelId="{05030DA8-8CAC-4845-8487-E43444E62893}" type="pres">
      <dgm:prSet presAssocID="{805EC410-A713-462F-BA86-1BFE31F44E6E}" presName="hierRoot2" presStyleCnt="0">
        <dgm:presLayoutVars>
          <dgm:hierBranch val="init"/>
        </dgm:presLayoutVars>
      </dgm:prSet>
      <dgm:spPr/>
    </dgm:pt>
    <dgm:pt modelId="{01B52E74-F0C0-4136-8444-8BBD49929D23}" type="pres">
      <dgm:prSet presAssocID="{805EC410-A713-462F-BA86-1BFE31F44E6E}" presName="rootComposite" presStyleCnt="0"/>
      <dgm:spPr/>
    </dgm:pt>
    <dgm:pt modelId="{BA97B7A9-E72A-452B-B1B6-8DD5C61EF54C}" type="pres">
      <dgm:prSet presAssocID="{805EC410-A713-462F-BA86-1BFE31F44E6E}" presName="rootText" presStyleLbl="node2" presStyleIdx="2" presStyleCnt="3">
        <dgm:presLayoutVars>
          <dgm:chPref val="3"/>
        </dgm:presLayoutVars>
      </dgm:prSet>
      <dgm:spPr/>
    </dgm:pt>
    <dgm:pt modelId="{E46D4A3D-90CC-4909-9376-D11CC7099C61}" type="pres">
      <dgm:prSet presAssocID="{805EC410-A713-462F-BA86-1BFE31F44E6E}" presName="rootPict" presStyleLbl="alignImgPlace1" presStyleIdx="3" presStyleCnt="5"/>
      <dgm:spPr/>
    </dgm:pt>
    <dgm:pt modelId="{6C19C226-D9A3-4EA4-8F5D-5160C11D9B26}" type="pres">
      <dgm:prSet presAssocID="{805EC410-A713-462F-BA86-1BFE31F44E6E}" presName="rootConnector" presStyleLbl="node2" presStyleIdx="2" presStyleCnt="3"/>
      <dgm:spPr/>
    </dgm:pt>
    <dgm:pt modelId="{F4EFAA08-D4F6-4994-B183-D2936DDED0B5}" type="pres">
      <dgm:prSet presAssocID="{805EC410-A713-462F-BA86-1BFE31F44E6E}" presName="hierChild4" presStyleCnt="0"/>
      <dgm:spPr/>
    </dgm:pt>
    <dgm:pt modelId="{2EB6ED14-8195-4849-843B-99B45A14EE3E}" type="pres">
      <dgm:prSet presAssocID="{805EC410-A713-462F-BA86-1BFE31F44E6E}" presName="hierChild5" presStyleCnt="0"/>
      <dgm:spPr/>
    </dgm:pt>
    <dgm:pt modelId="{39BB4955-1E39-4990-962C-96186E4D8AED}" type="pres">
      <dgm:prSet presAssocID="{136DFB94-F152-4603-B17E-1D9A56F4681B}" presName="hierChild3" presStyleCnt="0"/>
      <dgm:spPr/>
    </dgm:pt>
    <dgm:pt modelId="{40D1543E-545F-457C-BEF2-4F4642A7443D}" type="pres">
      <dgm:prSet presAssocID="{9DE93EA1-D88D-4A50-B4CF-38828D48662E}" presName="Name111" presStyleLbl="parChTrans1D2" presStyleIdx="3" presStyleCnt="4"/>
      <dgm:spPr/>
    </dgm:pt>
    <dgm:pt modelId="{8721F143-C56B-44FC-849E-5B5CEA5E85DF}" type="pres">
      <dgm:prSet presAssocID="{C98C224C-886E-4034-9DB5-D4F07D5D7623}" presName="hierRoot3" presStyleCnt="0">
        <dgm:presLayoutVars>
          <dgm:hierBranch val="init"/>
        </dgm:presLayoutVars>
      </dgm:prSet>
      <dgm:spPr/>
    </dgm:pt>
    <dgm:pt modelId="{DB9DD1C7-7E83-49E6-B928-29027AAFE103}" type="pres">
      <dgm:prSet presAssocID="{C98C224C-886E-4034-9DB5-D4F07D5D7623}" presName="rootComposite3" presStyleCnt="0"/>
      <dgm:spPr/>
    </dgm:pt>
    <dgm:pt modelId="{443A3AC5-4763-4473-B55E-2B2A755F247F}" type="pres">
      <dgm:prSet presAssocID="{C98C224C-886E-4034-9DB5-D4F07D5D7623}" presName="rootText3" presStyleLbl="asst1" presStyleIdx="0" presStyleCnt="1">
        <dgm:presLayoutVars>
          <dgm:chPref val="3"/>
        </dgm:presLayoutVars>
      </dgm:prSet>
      <dgm:spPr/>
    </dgm:pt>
    <dgm:pt modelId="{984BCAF9-24F3-4F1F-AFFB-46A2E0329EA9}" type="pres">
      <dgm:prSet presAssocID="{C98C224C-886E-4034-9DB5-D4F07D5D7623}" presName="rootPict3" presStyleLbl="alignImgPlace1" presStyleIdx="4" presStyleCnt="5"/>
      <dgm:spPr/>
    </dgm:pt>
    <dgm:pt modelId="{46B2BAC1-9DB8-4574-A45B-02711F13414A}" type="pres">
      <dgm:prSet presAssocID="{C98C224C-886E-4034-9DB5-D4F07D5D7623}" presName="rootConnector3" presStyleLbl="asst1" presStyleIdx="0" presStyleCnt="1"/>
      <dgm:spPr/>
    </dgm:pt>
    <dgm:pt modelId="{81A826C4-A640-468E-8004-36853DAA4A2B}" type="pres">
      <dgm:prSet presAssocID="{C98C224C-886E-4034-9DB5-D4F07D5D7623}" presName="hierChild6" presStyleCnt="0"/>
      <dgm:spPr/>
    </dgm:pt>
    <dgm:pt modelId="{049036B4-DAD4-414C-97B8-EB6CDC9DDBC5}" type="pres">
      <dgm:prSet presAssocID="{C98C224C-886E-4034-9DB5-D4F07D5D7623}" presName="hierChild7" presStyleCnt="0"/>
      <dgm:spPr/>
    </dgm:pt>
  </dgm:ptLst>
  <dgm:cxnLst>
    <dgm:cxn modelId="{EFADEC18-3488-4010-99AD-CEC781779380}" srcId="{136DFB94-F152-4603-B17E-1D9A56F4681B}" destId="{72D39FD4-9EEE-44D9-AB3D-64C35BA18995}" srcOrd="2" destOrd="0" parTransId="{B1808ABE-BFC3-48D9-B107-999D3FEB3B42}" sibTransId="{FFA334B8-E175-4250-9C8F-E6455E83E092}"/>
    <dgm:cxn modelId="{8FFC7930-3214-4845-AB16-7DAF86EA48FF}" type="presOf" srcId="{136DFB94-F152-4603-B17E-1D9A56F4681B}" destId="{2CC8CEEB-5160-42F8-8102-1F2B3B0B3E99}" srcOrd="1" destOrd="0" presId="urn:microsoft.com/office/officeart/2005/8/layout/pictureOrgChart+Icon"/>
    <dgm:cxn modelId="{ED38B35B-4E69-4FB5-8485-A10C9132F5F3}" type="presOf" srcId="{136DFB94-F152-4603-B17E-1D9A56F4681B}" destId="{7C71E2DF-2233-4460-AF1A-4FFD14CD6EAD}" srcOrd="0" destOrd="0" presId="urn:microsoft.com/office/officeart/2005/8/layout/pictureOrgChart+Icon"/>
    <dgm:cxn modelId="{D1691F64-BD77-4BBC-84C1-7924A37E24F9}" type="presOf" srcId="{72D39FD4-9EEE-44D9-AB3D-64C35BA18995}" destId="{DB8389B6-B9C7-4E79-BFEB-EA76C1315E5F}" srcOrd="0" destOrd="0" presId="urn:microsoft.com/office/officeart/2005/8/layout/pictureOrgChart+Icon"/>
    <dgm:cxn modelId="{BEAF2068-0DDC-40D9-B96C-ED9BF61EEFB3}" type="presOf" srcId="{568A6483-AB32-4DFF-A297-303DE5962DB6}" destId="{8DAEA2C6-DF83-4541-B367-A1863C204EE9}" srcOrd="0" destOrd="0" presId="urn:microsoft.com/office/officeart/2005/8/layout/pictureOrgChart+Icon"/>
    <dgm:cxn modelId="{827C9E4D-2047-4D4E-8216-8FFAFC1DAF6B}" type="presOf" srcId="{72D39FD4-9EEE-44D9-AB3D-64C35BA18995}" destId="{572EBC24-A8E1-4300-B9AD-013797DA6A48}" srcOrd="1" destOrd="0" presId="urn:microsoft.com/office/officeart/2005/8/layout/pictureOrgChart+Icon"/>
    <dgm:cxn modelId="{19F6774E-2690-4344-A347-54A9938FCD28}" type="presOf" srcId="{C98C224C-886E-4034-9DB5-D4F07D5D7623}" destId="{443A3AC5-4763-4473-B55E-2B2A755F247F}" srcOrd="0" destOrd="0" presId="urn:microsoft.com/office/officeart/2005/8/layout/pictureOrgChart+Icon"/>
    <dgm:cxn modelId="{1EBA4E72-83EE-4918-90DC-ABCE19486054}" srcId="{136DFB94-F152-4603-B17E-1D9A56F4681B}" destId="{234B7C0E-27DD-4E59-8993-FCFF5EF8FEFE}" srcOrd="1" destOrd="0" parTransId="{7701A88E-93D5-4438-A1A3-28E6A902D6DE}" sibTransId="{A094AF47-5CF4-4AFA-B5EF-9972D8926A3D}"/>
    <dgm:cxn modelId="{DEFD6853-9213-4B80-ACBC-9E4759270748}" type="presOf" srcId="{234B7C0E-27DD-4E59-8993-FCFF5EF8FEFE}" destId="{3B8D07FD-0E90-4F69-B6A6-8C8770C2C102}" srcOrd="1" destOrd="0" presId="urn:microsoft.com/office/officeart/2005/8/layout/pictureOrgChart+Icon"/>
    <dgm:cxn modelId="{31C1475A-41DE-45EE-8A01-5F07EAF943AF}" type="presOf" srcId="{FF7C6F3B-0437-40D2-9A5C-35BC67EEC170}" destId="{1DD6B8A3-53BB-4AEC-BE35-0F650736714C}" srcOrd="0" destOrd="0" presId="urn:microsoft.com/office/officeart/2005/8/layout/pictureOrgChart+Icon"/>
    <dgm:cxn modelId="{C5681D80-67C6-4254-8F48-D16283768CEA}" type="presOf" srcId="{234B7C0E-27DD-4E59-8993-FCFF5EF8FEFE}" destId="{50AC89FC-A4B1-4837-AA0C-8A54430D3648}" srcOrd="0" destOrd="0" presId="urn:microsoft.com/office/officeart/2005/8/layout/pictureOrgChart+Icon"/>
    <dgm:cxn modelId="{4F071E96-5ECA-434E-B885-3BB756D0C62F}" srcId="{136DFB94-F152-4603-B17E-1D9A56F4681B}" destId="{805EC410-A713-462F-BA86-1BFE31F44E6E}" srcOrd="3" destOrd="0" parTransId="{568A6483-AB32-4DFF-A297-303DE5962DB6}" sibTransId="{7D45D147-66CE-4076-A0FC-61C8058385B8}"/>
    <dgm:cxn modelId="{25FE6BCA-7667-448D-A23B-8F0B1B3D7C15}" type="presOf" srcId="{7701A88E-93D5-4438-A1A3-28E6A902D6DE}" destId="{1811932E-B7B9-4268-B86E-D754EA3764EC}" srcOrd="0" destOrd="0" presId="urn:microsoft.com/office/officeart/2005/8/layout/pictureOrgChart+Icon"/>
    <dgm:cxn modelId="{9263D6EA-5B99-41DB-96BB-8CF6C33241AD}" type="presOf" srcId="{C98C224C-886E-4034-9DB5-D4F07D5D7623}" destId="{46B2BAC1-9DB8-4574-A45B-02711F13414A}" srcOrd="1" destOrd="0" presId="urn:microsoft.com/office/officeart/2005/8/layout/pictureOrgChart+Icon"/>
    <dgm:cxn modelId="{65E4FDEC-9DCD-438E-92D4-C584251E9BE9}" srcId="{136DFB94-F152-4603-B17E-1D9A56F4681B}" destId="{C98C224C-886E-4034-9DB5-D4F07D5D7623}" srcOrd="0" destOrd="0" parTransId="{9DE93EA1-D88D-4A50-B4CF-38828D48662E}" sibTransId="{E05D75E0-CAE6-43DB-B805-E2892C7829A1}"/>
    <dgm:cxn modelId="{28A41EEE-0159-4265-B2F7-9CBF12CB6B13}" type="presOf" srcId="{9DE93EA1-D88D-4A50-B4CF-38828D48662E}" destId="{40D1543E-545F-457C-BEF2-4F4642A7443D}" srcOrd="0" destOrd="0" presId="urn:microsoft.com/office/officeart/2005/8/layout/pictureOrgChart+Icon"/>
    <dgm:cxn modelId="{DE6245F1-66EB-4BBA-BC8C-F8FD9AE194BB}" srcId="{FF7C6F3B-0437-40D2-9A5C-35BC67EEC170}" destId="{136DFB94-F152-4603-B17E-1D9A56F4681B}" srcOrd="0" destOrd="0" parTransId="{BE896981-AC6D-4F4C-BAAE-D923353B6E97}" sibTransId="{CFA34AD8-35AA-4139-A7BA-A2948BC332D8}"/>
    <dgm:cxn modelId="{DA8A16F5-6C89-4CA4-961C-667E40257741}" type="presOf" srcId="{805EC410-A713-462F-BA86-1BFE31F44E6E}" destId="{BA97B7A9-E72A-452B-B1B6-8DD5C61EF54C}" srcOrd="0" destOrd="0" presId="urn:microsoft.com/office/officeart/2005/8/layout/pictureOrgChart+Icon"/>
    <dgm:cxn modelId="{DC6FD6F6-63BB-4CEB-972E-F07B8A22EED4}" type="presOf" srcId="{B1808ABE-BFC3-48D9-B107-999D3FEB3B42}" destId="{708175E6-9D4D-4197-AEDB-D525742161B8}" srcOrd="0" destOrd="0" presId="urn:microsoft.com/office/officeart/2005/8/layout/pictureOrgChart+Icon"/>
    <dgm:cxn modelId="{4E6125FD-2CD7-4392-A5E2-18C11AED4177}" type="presOf" srcId="{805EC410-A713-462F-BA86-1BFE31F44E6E}" destId="{6C19C226-D9A3-4EA4-8F5D-5160C11D9B26}" srcOrd="1" destOrd="0" presId="urn:microsoft.com/office/officeart/2005/8/layout/pictureOrgChart+Icon"/>
    <dgm:cxn modelId="{FA78CEB5-FD09-4AAF-8AF8-F46082B285DF}" type="presParOf" srcId="{1DD6B8A3-53BB-4AEC-BE35-0F650736714C}" destId="{4F0CB1E0-030F-43B3-BB3C-EC655AB488EF}" srcOrd="0" destOrd="0" presId="urn:microsoft.com/office/officeart/2005/8/layout/pictureOrgChart+Icon"/>
    <dgm:cxn modelId="{EB3BD057-0A82-446C-93D7-48EC7A78A9FB}" type="presParOf" srcId="{4F0CB1E0-030F-43B3-BB3C-EC655AB488EF}" destId="{EB05621A-8974-4D9D-823D-0C08CED87B90}" srcOrd="0" destOrd="0" presId="urn:microsoft.com/office/officeart/2005/8/layout/pictureOrgChart+Icon"/>
    <dgm:cxn modelId="{A64F3AE9-48C4-48BF-A719-289EC675CACB}" type="presParOf" srcId="{EB05621A-8974-4D9D-823D-0C08CED87B90}" destId="{7C71E2DF-2233-4460-AF1A-4FFD14CD6EAD}" srcOrd="0" destOrd="0" presId="urn:microsoft.com/office/officeart/2005/8/layout/pictureOrgChart+Icon"/>
    <dgm:cxn modelId="{CDE2D3EF-9FE9-4ABF-B483-508701F984FE}" type="presParOf" srcId="{EB05621A-8974-4D9D-823D-0C08CED87B90}" destId="{29431EFE-A48F-41ED-A850-9C68D0FC4ABB}" srcOrd="1" destOrd="0" presId="urn:microsoft.com/office/officeart/2005/8/layout/pictureOrgChart+Icon"/>
    <dgm:cxn modelId="{A67F6E66-842E-475A-98E2-67134644A6BE}" type="presParOf" srcId="{EB05621A-8974-4D9D-823D-0C08CED87B90}" destId="{2CC8CEEB-5160-42F8-8102-1F2B3B0B3E99}" srcOrd="2" destOrd="0" presId="urn:microsoft.com/office/officeart/2005/8/layout/pictureOrgChart+Icon"/>
    <dgm:cxn modelId="{326E04F2-E984-4694-ADF9-4311CBB1D5C8}" type="presParOf" srcId="{4F0CB1E0-030F-43B3-BB3C-EC655AB488EF}" destId="{A6541AB7-BECC-4C0F-8404-663134666710}" srcOrd="1" destOrd="0" presId="urn:microsoft.com/office/officeart/2005/8/layout/pictureOrgChart+Icon"/>
    <dgm:cxn modelId="{D553C53A-E853-4EBE-AFB7-7ADB88CA6C93}" type="presParOf" srcId="{A6541AB7-BECC-4C0F-8404-663134666710}" destId="{1811932E-B7B9-4268-B86E-D754EA3764EC}" srcOrd="0" destOrd="0" presId="urn:microsoft.com/office/officeart/2005/8/layout/pictureOrgChart+Icon"/>
    <dgm:cxn modelId="{88F48002-9CCC-4338-8446-4FFB8F761F99}" type="presParOf" srcId="{A6541AB7-BECC-4C0F-8404-663134666710}" destId="{A9AD023C-DA6C-40BC-8D1E-0ED5E5A852E7}" srcOrd="1" destOrd="0" presId="urn:microsoft.com/office/officeart/2005/8/layout/pictureOrgChart+Icon"/>
    <dgm:cxn modelId="{96FF9AA8-A089-4738-84F9-09235C2C2A57}" type="presParOf" srcId="{A9AD023C-DA6C-40BC-8D1E-0ED5E5A852E7}" destId="{4BE0D44B-A14E-4D09-AE48-2EE7290C5158}" srcOrd="0" destOrd="0" presId="urn:microsoft.com/office/officeart/2005/8/layout/pictureOrgChart+Icon"/>
    <dgm:cxn modelId="{4A8B178A-6B82-43C5-888D-E6D478927437}" type="presParOf" srcId="{4BE0D44B-A14E-4D09-AE48-2EE7290C5158}" destId="{50AC89FC-A4B1-4837-AA0C-8A54430D3648}" srcOrd="0" destOrd="0" presId="urn:microsoft.com/office/officeart/2005/8/layout/pictureOrgChart+Icon"/>
    <dgm:cxn modelId="{560AA53A-0CAC-4C09-91B4-C2D919944DE4}" type="presParOf" srcId="{4BE0D44B-A14E-4D09-AE48-2EE7290C5158}" destId="{6D7C75E5-65B6-42E3-B2EE-D57CD6317ACF}" srcOrd="1" destOrd="0" presId="urn:microsoft.com/office/officeart/2005/8/layout/pictureOrgChart+Icon"/>
    <dgm:cxn modelId="{A76DD680-5346-4662-AB6F-0AE80DB72F02}" type="presParOf" srcId="{4BE0D44B-A14E-4D09-AE48-2EE7290C5158}" destId="{3B8D07FD-0E90-4F69-B6A6-8C8770C2C102}" srcOrd="2" destOrd="0" presId="urn:microsoft.com/office/officeart/2005/8/layout/pictureOrgChart+Icon"/>
    <dgm:cxn modelId="{ABAE890A-8934-4C12-BDB4-1CFF07FDB2B2}" type="presParOf" srcId="{A9AD023C-DA6C-40BC-8D1E-0ED5E5A852E7}" destId="{234E90A4-C56D-49F4-885D-3CC4FB05A8FF}" srcOrd="1" destOrd="0" presId="urn:microsoft.com/office/officeart/2005/8/layout/pictureOrgChart+Icon"/>
    <dgm:cxn modelId="{C8840122-309E-4EE0-B9C9-BB8CEAD6C475}" type="presParOf" srcId="{A9AD023C-DA6C-40BC-8D1E-0ED5E5A852E7}" destId="{53373F0C-C8AE-4B6A-B5CC-A02592CB437D}" srcOrd="2" destOrd="0" presId="urn:microsoft.com/office/officeart/2005/8/layout/pictureOrgChart+Icon"/>
    <dgm:cxn modelId="{BE436FC3-415D-4851-B8DC-53F072D0097A}" type="presParOf" srcId="{A6541AB7-BECC-4C0F-8404-663134666710}" destId="{708175E6-9D4D-4197-AEDB-D525742161B8}" srcOrd="2" destOrd="0" presId="urn:microsoft.com/office/officeart/2005/8/layout/pictureOrgChart+Icon"/>
    <dgm:cxn modelId="{78F37EB5-1BF4-4400-BC96-0EBD63AA5C66}" type="presParOf" srcId="{A6541AB7-BECC-4C0F-8404-663134666710}" destId="{5E46E0CD-6954-4534-A02A-703BA2894F9C}" srcOrd="3" destOrd="0" presId="urn:microsoft.com/office/officeart/2005/8/layout/pictureOrgChart+Icon"/>
    <dgm:cxn modelId="{61CEB871-9D90-4DAF-97C8-E87D5AE19737}" type="presParOf" srcId="{5E46E0CD-6954-4534-A02A-703BA2894F9C}" destId="{4A875F45-A941-4CFC-8CBA-C51E45F72A51}" srcOrd="0" destOrd="0" presId="urn:microsoft.com/office/officeart/2005/8/layout/pictureOrgChart+Icon"/>
    <dgm:cxn modelId="{60360B09-97B9-41F0-BA2C-C95C2435703C}" type="presParOf" srcId="{4A875F45-A941-4CFC-8CBA-C51E45F72A51}" destId="{DB8389B6-B9C7-4E79-BFEB-EA76C1315E5F}" srcOrd="0" destOrd="0" presId="urn:microsoft.com/office/officeart/2005/8/layout/pictureOrgChart+Icon"/>
    <dgm:cxn modelId="{E3186560-FCD9-4DE5-ABD5-DC035F0889EC}" type="presParOf" srcId="{4A875F45-A941-4CFC-8CBA-C51E45F72A51}" destId="{253EAD01-9F11-4AC6-AF5B-6AA181E3A4B5}" srcOrd="1" destOrd="0" presId="urn:microsoft.com/office/officeart/2005/8/layout/pictureOrgChart+Icon"/>
    <dgm:cxn modelId="{41418E49-E8D3-4500-A775-F7424D2966BD}" type="presParOf" srcId="{4A875F45-A941-4CFC-8CBA-C51E45F72A51}" destId="{572EBC24-A8E1-4300-B9AD-013797DA6A48}" srcOrd="2" destOrd="0" presId="urn:microsoft.com/office/officeart/2005/8/layout/pictureOrgChart+Icon"/>
    <dgm:cxn modelId="{D06EA35F-E7F0-47C1-AACF-BDF9C3DB119A}" type="presParOf" srcId="{5E46E0CD-6954-4534-A02A-703BA2894F9C}" destId="{2891E647-26AE-444B-90D0-1109123D40E7}" srcOrd="1" destOrd="0" presId="urn:microsoft.com/office/officeart/2005/8/layout/pictureOrgChart+Icon"/>
    <dgm:cxn modelId="{67E0AB3C-29A9-4044-8199-FB72212CE744}" type="presParOf" srcId="{5E46E0CD-6954-4534-A02A-703BA2894F9C}" destId="{7E2E89A1-6C82-479E-999B-A0BE41C21452}" srcOrd="2" destOrd="0" presId="urn:microsoft.com/office/officeart/2005/8/layout/pictureOrgChart+Icon"/>
    <dgm:cxn modelId="{A1F7A731-EB21-4517-AAD8-595F5DD05475}" type="presParOf" srcId="{A6541AB7-BECC-4C0F-8404-663134666710}" destId="{8DAEA2C6-DF83-4541-B367-A1863C204EE9}" srcOrd="4" destOrd="0" presId="urn:microsoft.com/office/officeart/2005/8/layout/pictureOrgChart+Icon"/>
    <dgm:cxn modelId="{D922A367-E4F8-4872-BC67-11E8A7997792}" type="presParOf" srcId="{A6541AB7-BECC-4C0F-8404-663134666710}" destId="{05030DA8-8CAC-4845-8487-E43444E62893}" srcOrd="5" destOrd="0" presId="urn:microsoft.com/office/officeart/2005/8/layout/pictureOrgChart+Icon"/>
    <dgm:cxn modelId="{FFCDE15C-5F0F-4C30-A93E-C16D364555E3}" type="presParOf" srcId="{05030DA8-8CAC-4845-8487-E43444E62893}" destId="{01B52E74-F0C0-4136-8444-8BBD49929D23}" srcOrd="0" destOrd="0" presId="urn:microsoft.com/office/officeart/2005/8/layout/pictureOrgChart+Icon"/>
    <dgm:cxn modelId="{F85D156D-5F3E-4BF7-8CEC-EAC5C6696EFC}" type="presParOf" srcId="{01B52E74-F0C0-4136-8444-8BBD49929D23}" destId="{BA97B7A9-E72A-452B-B1B6-8DD5C61EF54C}" srcOrd="0" destOrd="0" presId="urn:microsoft.com/office/officeart/2005/8/layout/pictureOrgChart+Icon"/>
    <dgm:cxn modelId="{F28A6F4D-E10A-4B5B-9F2E-237E03CD5DD8}" type="presParOf" srcId="{01B52E74-F0C0-4136-8444-8BBD49929D23}" destId="{E46D4A3D-90CC-4909-9376-D11CC7099C61}" srcOrd="1" destOrd="0" presId="urn:microsoft.com/office/officeart/2005/8/layout/pictureOrgChart+Icon"/>
    <dgm:cxn modelId="{74DB4215-DB7F-4A34-A84D-F9BA840B2C38}" type="presParOf" srcId="{01B52E74-F0C0-4136-8444-8BBD49929D23}" destId="{6C19C226-D9A3-4EA4-8F5D-5160C11D9B26}" srcOrd="2" destOrd="0" presId="urn:microsoft.com/office/officeart/2005/8/layout/pictureOrgChart+Icon"/>
    <dgm:cxn modelId="{6938A2B3-1649-4A78-A448-D3F9DB1D3D5A}" type="presParOf" srcId="{05030DA8-8CAC-4845-8487-E43444E62893}" destId="{F4EFAA08-D4F6-4994-B183-D2936DDED0B5}" srcOrd="1" destOrd="0" presId="urn:microsoft.com/office/officeart/2005/8/layout/pictureOrgChart+Icon"/>
    <dgm:cxn modelId="{782A016C-8B71-4A38-8D13-4043BBAABE01}" type="presParOf" srcId="{05030DA8-8CAC-4845-8487-E43444E62893}" destId="{2EB6ED14-8195-4849-843B-99B45A14EE3E}" srcOrd="2" destOrd="0" presId="urn:microsoft.com/office/officeart/2005/8/layout/pictureOrgChart+Icon"/>
    <dgm:cxn modelId="{3F8ADDA4-BB37-4E08-B496-08AB2B0EE726}" type="presParOf" srcId="{4F0CB1E0-030F-43B3-BB3C-EC655AB488EF}" destId="{39BB4955-1E39-4990-962C-96186E4D8AED}" srcOrd="2" destOrd="0" presId="urn:microsoft.com/office/officeart/2005/8/layout/pictureOrgChart+Icon"/>
    <dgm:cxn modelId="{65AE4E0C-8F7D-4CFC-8CAF-26C43352FA42}" type="presParOf" srcId="{39BB4955-1E39-4990-962C-96186E4D8AED}" destId="{40D1543E-545F-457C-BEF2-4F4642A7443D}" srcOrd="0" destOrd="0" presId="urn:microsoft.com/office/officeart/2005/8/layout/pictureOrgChart+Icon"/>
    <dgm:cxn modelId="{D980859C-90C6-484D-BD89-9AD089F43406}" type="presParOf" srcId="{39BB4955-1E39-4990-962C-96186E4D8AED}" destId="{8721F143-C56B-44FC-849E-5B5CEA5E85DF}" srcOrd="1" destOrd="0" presId="urn:microsoft.com/office/officeart/2005/8/layout/pictureOrgChart+Icon"/>
    <dgm:cxn modelId="{BD4881D7-371A-4678-84CC-63B83E01FCD5}" type="presParOf" srcId="{8721F143-C56B-44FC-849E-5B5CEA5E85DF}" destId="{DB9DD1C7-7E83-49E6-B928-29027AAFE103}" srcOrd="0" destOrd="0" presId="urn:microsoft.com/office/officeart/2005/8/layout/pictureOrgChart+Icon"/>
    <dgm:cxn modelId="{FEB47C78-0A75-416C-A961-620B89596C50}" type="presParOf" srcId="{DB9DD1C7-7E83-49E6-B928-29027AAFE103}" destId="{443A3AC5-4763-4473-B55E-2B2A755F247F}" srcOrd="0" destOrd="0" presId="urn:microsoft.com/office/officeart/2005/8/layout/pictureOrgChart+Icon"/>
    <dgm:cxn modelId="{D58A9457-C229-417A-8DDA-B117B38C05DA}" type="presParOf" srcId="{DB9DD1C7-7E83-49E6-B928-29027AAFE103}" destId="{984BCAF9-24F3-4F1F-AFFB-46A2E0329EA9}" srcOrd="1" destOrd="0" presId="urn:microsoft.com/office/officeart/2005/8/layout/pictureOrgChart+Icon"/>
    <dgm:cxn modelId="{F6F85493-67B7-4300-9864-0B81CB962F2E}" type="presParOf" srcId="{DB9DD1C7-7E83-49E6-B928-29027AAFE103}" destId="{46B2BAC1-9DB8-4574-A45B-02711F13414A}" srcOrd="2" destOrd="0" presId="urn:microsoft.com/office/officeart/2005/8/layout/pictureOrgChart+Icon"/>
    <dgm:cxn modelId="{CEEA3F16-2CC3-4D0B-9CA4-1331E171D783}" type="presParOf" srcId="{8721F143-C56B-44FC-849E-5B5CEA5E85DF}" destId="{81A826C4-A640-468E-8004-36853DAA4A2B}" srcOrd="1" destOrd="0" presId="urn:microsoft.com/office/officeart/2005/8/layout/pictureOrgChart+Icon"/>
    <dgm:cxn modelId="{75BACA1E-CED4-484A-A8C5-2520A93596A1}" type="presParOf" srcId="{8721F143-C56B-44FC-849E-5B5CEA5E85DF}" destId="{049036B4-DAD4-414C-97B8-EB6CDC9DDBC5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CEFC-56C1-4C63-94D4-4C8B4383229A}">
      <dsp:nvSpPr>
        <dsp:cNvPr id="0" name=""/>
        <dsp:cNvSpPr/>
      </dsp:nvSpPr>
      <dsp:spPr>
        <a:xfrm rot="10800000">
          <a:off x="1835780" y="9789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err="1"/>
            <a:t>Xinzhuo</a:t>
          </a:r>
          <a:r>
            <a:rPr lang="fr-FR" sz="1900" b="1" kern="1200"/>
            <a:t> Wang </a:t>
          </a:r>
          <a:r>
            <a:rPr lang="fr-FR" sz="1900" kern="1200"/>
            <a:t>: Project Manager</a:t>
          </a:r>
          <a:endParaRPr lang="en-US" sz="1900" kern="1200"/>
        </a:p>
      </dsp:txBody>
      <dsp:txXfrm rot="10800000">
        <a:off x="1943535" y="9789"/>
        <a:ext cx="5812985" cy="431019"/>
      </dsp:txXfrm>
    </dsp:sp>
    <dsp:sp modelId="{3D75A2B9-1448-4D35-9873-8035DFE80299}">
      <dsp:nvSpPr>
        <dsp:cNvPr id="0" name=""/>
        <dsp:cNvSpPr/>
      </dsp:nvSpPr>
      <dsp:spPr>
        <a:xfrm>
          <a:off x="1332647" y="1626167"/>
          <a:ext cx="431019" cy="43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C06F7-3996-4BE2-A7FE-EAEFBAEB3636}">
      <dsp:nvSpPr>
        <dsp:cNvPr id="0" name=""/>
        <dsp:cNvSpPr/>
      </dsp:nvSpPr>
      <dsp:spPr>
        <a:xfrm rot="10800000">
          <a:off x="1795400" y="526745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Yassine BOUHLEL </a:t>
          </a:r>
          <a:r>
            <a:rPr lang="fr-FR" sz="1900" kern="1200"/>
            <a:t>: Hardware </a:t>
          </a:r>
          <a:r>
            <a:rPr lang="fr-FR" sz="1900" kern="1200" err="1"/>
            <a:t>Engineer</a:t>
          </a:r>
          <a:endParaRPr lang="en-US" sz="1900" kern="1200"/>
        </a:p>
      </dsp:txBody>
      <dsp:txXfrm rot="10800000">
        <a:off x="1903155" y="526745"/>
        <a:ext cx="5812985" cy="431019"/>
      </dsp:txXfrm>
    </dsp:sp>
    <dsp:sp modelId="{38B50F6A-4F28-4243-9492-C0C28918360C}">
      <dsp:nvSpPr>
        <dsp:cNvPr id="0" name=""/>
        <dsp:cNvSpPr/>
      </dsp:nvSpPr>
      <dsp:spPr>
        <a:xfrm>
          <a:off x="1383559" y="540037"/>
          <a:ext cx="431019" cy="4310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08FAD-4A5B-417E-B845-F0DD934A9251}">
      <dsp:nvSpPr>
        <dsp:cNvPr id="0" name=""/>
        <dsp:cNvSpPr/>
      </dsp:nvSpPr>
      <dsp:spPr>
        <a:xfrm rot="10800000">
          <a:off x="1795400" y="1087505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Mike GBADAMASSI </a:t>
          </a:r>
          <a:r>
            <a:rPr lang="fr-FR" sz="1900" kern="1200"/>
            <a:t>: Software </a:t>
          </a:r>
          <a:r>
            <a:rPr lang="fr-FR" sz="1900" kern="1200" err="1"/>
            <a:t>Engineer</a:t>
          </a:r>
          <a:endParaRPr lang="en-US" sz="1900" kern="1200"/>
        </a:p>
      </dsp:txBody>
      <dsp:txXfrm rot="10800000">
        <a:off x="1903155" y="1087505"/>
        <a:ext cx="5812985" cy="431019"/>
      </dsp:txXfrm>
    </dsp:sp>
    <dsp:sp modelId="{04914AC6-7E60-4F43-A6FA-92A6C1BAA22D}">
      <dsp:nvSpPr>
        <dsp:cNvPr id="0" name=""/>
        <dsp:cNvSpPr/>
      </dsp:nvSpPr>
      <dsp:spPr>
        <a:xfrm>
          <a:off x="1383559" y="1078811"/>
          <a:ext cx="431019" cy="4310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02FDB-1975-459F-88B9-9FA25E5876DB}">
      <dsp:nvSpPr>
        <dsp:cNvPr id="0" name=""/>
        <dsp:cNvSpPr/>
      </dsp:nvSpPr>
      <dsp:spPr>
        <a:xfrm rot="10800000">
          <a:off x="1795400" y="1619249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err="1"/>
            <a:t>Saisri</a:t>
          </a:r>
          <a:r>
            <a:rPr lang="fr-FR" sz="1900" b="1" kern="1200"/>
            <a:t> CHANDANA </a:t>
          </a:r>
          <a:r>
            <a:rPr lang="fr-FR" sz="1900" kern="1200"/>
            <a:t>: Test and Validation </a:t>
          </a:r>
          <a:r>
            <a:rPr lang="fr-FR" sz="1900" kern="1200" err="1"/>
            <a:t>Engineer</a:t>
          </a:r>
          <a:endParaRPr lang="en-US" sz="1900" kern="1200"/>
        </a:p>
      </dsp:txBody>
      <dsp:txXfrm rot="10800000">
        <a:off x="1903155" y="1619249"/>
        <a:ext cx="5812985" cy="431019"/>
      </dsp:txXfrm>
    </dsp:sp>
    <dsp:sp modelId="{19B4080B-531E-4CE8-B332-0B6FC8D18802}">
      <dsp:nvSpPr>
        <dsp:cNvPr id="0" name=""/>
        <dsp:cNvSpPr/>
      </dsp:nvSpPr>
      <dsp:spPr>
        <a:xfrm>
          <a:off x="1358741" y="2116348"/>
          <a:ext cx="431019" cy="4310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8E08B-17AA-417C-9C15-BFF631AA62D0}">
      <dsp:nvSpPr>
        <dsp:cNvPr id="0" name=""/>
        <dsp:cNvSpPr/>
      </dsp:nvSpPr>
      <dsp:spPr>
        <a:xfrm rot="10800000">
          <a:off x="1796762" y="2156450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err="1"/>
            <a:t>Rijesh</a:t>
          </a:r>
          <a:r>
            <a:rPr lang="fr-FR" sz="1900" b="1" kern="1200"/>
            <a:t> THAYATHIDATH </a:t>
          </a:r>
          <a:r>
            <a:rPr lang="fr-FR" sz="1900" kern="1200"/>
            <a:t>: Documentation </a:t>
          </a:r>
          <a:r>
            <a:rPr lang="fr-FR" sz="1900" kern="1200" err="1"/>
            <a:t>Engineer</a:t>
          </a:r>
          <a:r>
            <a:rPr lang="fr-FR" sz="1900" kern="1200"/>
            <a:t> </a:t>
          </a:r>
          <a:endParaRPr lang="en-US" sz="1900" kern="1200"/>
        </a:p>
      </dsp:txBody>
      <dsp:txXfrm rot="10800000">
        <a:off x="1904517" y="2156450"/>
        <a:ext cx="5812985" cy="431019"/>
      </dsp:txXfrm>
    </dsp:sp>
    <dsp:sp modelId="{D0711C18-2599-4424-8A5B-7D3B945120CB}">
      <dsp:nvSpPr>
        <dsp:cNvPr id="0" name=""/>
        <dsp:cNvSpPr/>
      </dsp:nvSpPr>
      <dsp:spPr>
        <a:xfrm>
          <a:off x="1374158" y="1"/>
          <a:ext cx="431019" cy="43101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CEFC-56C1-4C63-94D4-4C8B4383229A}">
      <dsp:nvSpPr>
        <dsp:cNvPr id="0" name=""/>
        <dsp:cNvSpPr/>
      </dsp:nvSpPr>
      <dsp:spPr>
        <a:xfrm rot="10800000">
          <a:off x="1835780" y="9789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General Architecture</a:t>
          </a:r>
          <a:endParaRPr lang="en-US" sz="1900" kern="1200"/>
        </a:p>
      </dsp:txBody>
      <dsp:txXfrm rot="10800000">
        <a:off x="1943535" y="9789"/>
        <a:ext cx="5812985" cy="431019"/>
      </dsp:txXfrm>
    </dsp:sp>
    <dsp:sp modelId="{3D75A2B9-1448-4D35-9873-8035DFE80299}">
      <dsp:nvSpPr>
        <dsp:cNvPr id="0" name=""/>
        <dsp:cNvSpPr/>
      </dsp:nvSpPr>
      <dsp:spPr>
        <a:xfrm>
          <a:off x="1383559" y="1263"/>
          <a:ext cx="431019" cy="43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C06F7-3996-4BE2-A7FE-EAEFBAEB3636}">
      <dsp:nvSpPr>
        <dsp:cNvPr id="0" name=""/>
        <dsp:cNvSpPr/>
      </dsp:nvSpPr>
      <dsp:spPr>
        <a:xfrm rot="10800000">
          <a:off x="1795400" y="526745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Hardware design</a:t>
          </a:r>
          <a:endParaRPr lang="en-US" sz="1900" kern="1200"/>
        </a:p>
      </dsp:txBody>
      <dsp:txXfrm rot="10800000">
        <a:off x="1903155" y="526745"/>
        <a:ext cx="5812985" cy="431019"/>
      </dsp:txXfrm>
    </dsp:sp>
    <dsp:sp modelId="{38B50F6A-4F28-4243-9492-C0C28918360C}">
      <dsp:nvSpPr>
        <dsp:cNvPr id="0" name=""/>
        <dsp:cNvSpPr/>
      </dsp:nvSpPr>
      <dsp:spPr>
        <a:xfrm>
          <a:off x="1383559" y="540037"/>
          <a:ext cx="431019" cy="4310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08FAD-4A5B-417E-B845-F0DD934A9251}">
      <dsp:nvSpPr>
        <dsp:cNvPr id="0" name=""/>
        <dsp:cNvSpPr/>
      </dsp:nvSpPr>
      <dsp:spPr>
        <a:xfrm rot="10800000">
          <a:off x="1795400" y="1087505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Software solution</a:t>
          </a:r>
          <a:endParaRPr lang="en-US" sz="1900" kern="1200"/>
        </a:p>
      </dsp:txBody>
      <dsp:txXfrm rot="10800000">
        <a:off x="1903155" y="1087505"/>
        <a:ext cx="5812985" cy="431019"/>
      </dsp:txXfrm>
    </dsp:sp>
    <dsp:sp modelId="{04914AC6-7E60-4F43-A6FA-92A6C1BAA22D}">
      <dsp:nvSpPr>
        <dsp:cNvPr id="0" name=""/>
        <dsp:cNvSpPr/>
      </dsp:nvSpPr>
      <dsp:spPr>
        <a:xfrm>
          <a:off x="1383559" y="1078811"/>
          <a:ext cx="431019" cy="43101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02FDB-1975-459F-88B9-9FA25E5876DB}">
      <dsp:nvSpPr>
        <dsp:cNvPr id="0" name=""/>
        <dsp:cNvSpPr/>
      </dsp:nvSpPr>
      <dsp:spPr>
        <a:xfrm rot="10800000">
          <a:off x="1795400" y="1619249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Test demonstration</a:t>
          </a:r>
          <a:endParaRPr lang="en-US" sz="1900" kern="1200"/>
        </a:p>
      </dsp:txBody>
      <dsp:txXfrm rot="10800000">
        <a:off x="1903155" y="1619249"/>
        <a:ext cx="5812985" cy="431019"/>
      </dsp:txXfrm>
    </dsp:sp>
    <dsp:sp modelId="{19B4080B-531E-4CE8-B332-0B6FC8D18802}">
      <dsp:nvSpPr>
        <dsp:cNvPr id="0" name=""/>
        <dsp:cNvSpPr/>
      </dsp:nvSpPr>
      <dsp:spPr>
        <a:xfrm>
          <a:off x="1383559" y="1617585"/>
          <a:ext cx="431019" cy="43101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8E08B-17AA-417C-9C15-BFF631AA62D0}">
      <dsp:nvSpPr>
        <dsp:cNvPr id="0" name=""/>
        <dsp:cNvSpPr/>
      </dsp:nvSpPr>
      <dsp:spPr>
        <a:xfrm rot="10800000">
          <a:off x="1796762" y="2156450"/>
          <a:ext cx="5920740" cy="4310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67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err="1"/>
            <a:t>Results</a:t>
          </a:r>
          <a:r>
            <a:rPr lang="fr-FR" sz="1900" kern="1200"/>
            <a:t> </a:t>
          </a:r>
          <a:endParaRPr lang="en-US" sz="1900" kern="1200"/>
        </a:p>
      </dsp:txBody>
      <dsp:txXfrm rot="10800000">
        <a:off x="1904517" y="2156450"/>
        <a:ext cx="5812985" cy="431019"/>
      </dsp:txXfrm>
    </dsp:sp>
    <dsp:sp modelId="{D0711C18-2599-4424-8A5B-7D3B945120CB}">
      <dsp:nvSpPr>
        <dsp:cNvPr id="0" name=""/>
        <dsp:cNvSpPr/>
      </dsp:nvSpPr>
      <dsp:spPr>
        <a:xfrm>
          <a:off x="1383559" y="2156359"/>
          <a:ext cx="431019" cy="43101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1543E-545F-457C-BEF2-4F4642A7443D}">
      <dsp:nvSpPr>
        <dsp:cNvPr id="0" name=""/>
        <dsp:cNvSpPr/>
      </dsp:nvSpPr>
      <dsp:spPr>
        <a:xfrm>
          <a:off x="2942140" y="1407604"/>
          <a:ext cx="139633" cy="611727"/>
        </a:xfrm>
        <a:custGeom>
          <a:avLst/>
          <a:gdLst/>
          <a:ahLst/>
          <a:cxnLst/>
          <a:rect l="0" t="0" r="0" b="0"/>
          <a:pathLst>
            <a:path>
              <a:moveTo>
                <a:pt x="139633" y="0"/>
              </a:moveTo>
              <a:lnTo>
                <a:pt x="139633" y="611727"/>
              </a:lnTo>
              <a:lnTo>
                <a:pt x="0" y="6117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9DD01-804B-1A4F-9C94-20288C38DEC5}">
      <dsp:nvSpPr>
        <dsp:cNvPr id="0" name=""/>
        <dsp:cNvSpPr/>
      </dsp:nvSpPr>
      <dsp:spPr>
        <a:xfrm>
          <a:off x="3081773" y="1407604"/>
          <a:ext cx="2413664" cy="122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821"/>
              </a:lnTo>
              <a:lnTo>
                <a:pt x="2413664" y="1083821"/>
              </a:lnTo>
              <a:lnTo>
                <a:pt x="2413664" y="1223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EA2C6-DF83-4541-B367-A1863C204EE9}">
      <dsp:nvSpPr>
        <dsp:cNvPr id="0" name=""/>
        <dsp:cNvSpPr/>
      </dsp:nvSpPr>
      <dsp:spPr>
        <a:xfrm>
          <a:off x="3081773" y="1407604"/>
          <a:ext cx="804554" cy="122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821"/>
              </a:lnTo>
              <a:lnTo>
                <a:pt x="804554" y="1083821"/>
              </a:lnTo>
              <a:lnTo>
                <a:pt x="804554" y="1223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175E6-9D4D-4197-AEDB-D525742161B8}">
      <dsp:nvSpPr>
        <dsp:cNvPr id="0" name=""/>
        <dsp:cNvSpPr/>
      </dsp:nvSpPr>
      <dsp:spPr>
        <a:xfrm>
          <a:off x="2277218" y="1407604"/>
          <a:ext cx="804554" cy="1223455"/>
        </a:xfrm>
        <a:custGeom>
          <a:avLst/>
          <a:gdLst/>
          <a:ahLst/>
          <a:cxnLst/>
          <a:rect l="0" t="0" r="0" b="0"/>
          <a:pathLst>
            <a:path>
              <a:moveTo>
                <a:pt x="804554" y="0"/>
              </a:moveTo>
              <a:lnTo>
                <a:pt x="804554" y="1083821"/>
              </a:lnTo>
              <a:lnTo>
                <a:pt x="0" y="1083821"/>
              </a:lnTo>
              <a:lnTo>
                <a:pt x="0" y="1223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1932E-B7B9-4268-B86E-D754EA3764EC}">
      <dsp:nvSpPr>
        <dsp:cNvPr id="0" name=""/>
        <dsp:cNvSpPr/>
      </dsp:nvSpPr>
      <dsp:spPr>
        <a:xfrm>
          <a:off x="668109" y="1407604"/>
          <a:ext cx="2413664" cy="1223455"/>
        </a:xfrm>
        <a:custGeom>
          <a:avLst/>
          <a:gdLst/>
          <a:ahLst/>
          <a:cxnLst/>
          <a:rect l="0" t="0" r="0" b="0"/>
          <a:pathLst>
            <a:path>
              <a:moveTo>
                <a:pt x="2413664" y="0"/>
              </a:moveTo>
              <a:lnTo>
                <a:pt x="2413664" y="1083821"/>
              </a:lnTo>
              <a:lnTo>
                <a:pt x="0" y="1083821"/>
              </a:lnTo>
              <a:lnTo>
                <a:pt x="0" y="1223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1E2DF-2233-4460-AF1A-4FFD14CD6EAD}">
      <dsp:nvSpPr>
        <dsp:cNvPr id="0" name=""/>
        <dsp:cNvSpPr/>
      </dsp:nvSpPr>
      <dsp:spPr>
        <a:xfrm>
          <a:off x="2416852" y="742683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File </a:t>
          </a:r>
          <a:r>
            <a:rPr lang="fr-FR" sz="1100" kern="1200" err="1"/>
            <a:t>main.py</a:t>
          </a:r>
          <a:endParaRPr lang="en-US" sz="1100" kern="1200"/>
        </a:p>
      </dsp:txBody>
      <dsp:txXfrm>
        <a:off x="2416852" y="742683"/>
        <a:ext cx="1329842" cy="664921"/>
      </dsp:txXfrm>
    </dsp:sp>
    <dsp:sp modelId="{29431EFE-A48F-41ED-A850-9C68D0FC4ABB}">
      <dsp:nvSpPr>
        <dsp:cNvPr id="0" name=""/>
        <dsp:cNvSpPr/>
      </dsp:nvSpPr>
      <dsp:spPr>
        <a:xfrm>
          <a:off x="2483344" y="809175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C89FC-A4B1-4837-AA0C-8A54430D3648}">
      <dsp:nvSpPr>
        <dsp:cNvPr id="0" name=""/>
        <dsp:cNvSpPr/>
      </dsp:nvSpPr>
      <dsp:spPr>
        <a:xfrm>
          <a:off x="3188" y="2631059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err="1"/>
            <a:t>Moving</a:t>
          </a:r>
          <a:r>
            <a:rPr lang="fr-FR" sz="1100" kern="1200"/>
            <a:t> pattern </a:t>
          </a:r>
          <a:r>
            <a:rPr lang="fr-FR" sz="1100" kern="1200" err="1"/>
            <a:t>function</a:t>
          </a:r>
          <a:endParaRPr lang="en-US" sz="1100" kern="1200"/>
        </a:p>
      </dsp:txBody>
      <dsp:txXfrm>
        <a:off x="3188" y="2631059"/>
        <a:ext cx="1329842" cy="664921"/>
      </dsp:txXfrm>
    </dsp:sp>
    <dsp:sp modelId="{6D7C75E5-65B6-42E3-B2EE-D57CD6317ACF}">
      <dsp:nvSpPr>
        <dsp:cNvPr id="0" name=""/>
        <dsp:cNvSpPr/>
      </dsp:nvSpPr>
      <dsp:spPr>
        <a:xfrm>
          <a:off x="69680" y="2697551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389B6-B9C7-4E79-BFEB-EA76C1315E5F}">
      <dsp:nvSpPr>
        <dsp:cNvPr id="0" name=""/>
        <dsp:cNvSpPr/>
      </dsp:nvSpPr>
      <dsp:spPr>
        <a:xfrm>
          <a:off x="1612297" y="2631059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err="1"/>
            <a:t>Pixy</a:t>
          </a:r>
          <a:r>
            <a:rPr lang="fr-FR" sz="1100" kern="1200"/>
            <a:t> Camera </a:t>
          </a:r>
          <a:r>
            <a:rPr lang="fr-FR" sz="1100" kern="1200" err="1"/>
            <a:t>function</a:t>
          </a:r>
          <a:endParaRPr lang="en-US" sz="1100" kern="1200"/>
        </a:p>
      </dsp:txBody>
      <dsp:txXfrm>
        <a:off x="1612297" y="2631059"/>
        <a:ext cx="1329842" cy="664921"/>
      </dsp:txXfrm>
    </dsp:sp>
    <dsp:sp modelId="{253EAD01-9F11-4AC6-AF5B-6AA181E3A4B5}">
      <dsp:nvSpPr>
        <dsp:cNvPr id="0" name=""/>
        <dsp:cNvSpPr/>
      </dsp:nvSpPr>
      <dsp:spPr>
        <a:xfrm>
          <a:off x="1678789" y="2697551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7B7A9-E72A-452B-B1B6-8DD5C61EF54C}">
      <dsp:nvSpPr>
        <dsp:cNvPr id="0" name=""/>
        <dsp:cNvSpPr/>
      </dsp:nvSpPr>
      <dsp:spPr>
        <a:xfrm>
          <a:off x="3221406" y="2631059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Shooting </a:t>
          </a:r>
          <a:r>
            <a:rPr lang="fr-FR" sz="1100" kern="1200" err="1"/>
            <a:t>function</a:t>
          </a:r>
          <a:endParaRPr lang="en-US" sz="1100" kern="1200"/>
        </a:p>
      </dsp:txBody>
      <dsp:txXfrm>
        <a:off x="3221406" y="2631059"/>
        <a:ext cx="1329842" cy="664921"/>
      </dsp:txXfrm>
    </dsp:sp>
    <dsp:sp modelId="{E46D4A3D-90CC-4909-9376-D11CC7099C61}">
      <dsp:nvSpPr>
        <dsp:cNvPr id="0" name=""/>
        <dsp:cNvSpPr/>
      </dsp:nvSpPr>
      <dsp:spPr>
        <a:xfrm>
          <a:off x="3287899" y="2697551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53840-448B-5A42-86A9-FB2A79889106}">
      <dsp:nvSpPr>
        <dsp:cNvPr id="0" name=""/>
        <dsp:cNvSpPr/>
      </dsp:nvSpPr>
      <dsp:spPr>
        <a:xfrm>
          <a:off x="4830516" y="2631059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err="1"/>
            <a:t>Ballistic_shoot</a:t>
          </a:r>
          <a:r>
            <a:rPr lang="fr-FR" sz="1100" kern="1200"/>
            <a:t> </a:t>
          </a:r>
          <a:r>
            <a:rPr lang="fr-FR" sz="1100" kern="1200" err="1"/>
            <a:t>function</a:t>
          </a:r>
          <a:endParaRPr lang="en-US" sz="1100" kern="1200"/>
        </a:p>
      </dsp:txBody>
      <dsp:txXfrm>
        <a:off x="4830516" y="2631059"/>
        <a:ext cx="1329842" cy="664921"/>
      </dsp:txXfrm>
    </dsp:sp>
    <dsp:sp modelId="{656C9CE2-3ED5-9C45-ACFB-D5D352881014}">
      <dsp:nvSpPr>
        <dsp:cNvPr id="0" name=""/>
        <dsp:cNvSpPr/>
      </dsp:nvSpPr>
      <dsp:spPr>
        <a:xfrm>
          <a:off x="4897008" y="2697551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A3AC5-4763-4473-B55E-2B2A755F247F}">
      <dsp:nvSpPr>
        <dsp:cNvPr id="0" name=""/>
        <dsp:cNvSpPr/>
      </dsp:nvSpPr>
      <dsp:spPr>
        <a:xfrm>
          <a:off x="1612297" y="1686871"/>
          <a:ext cx="1329842" cy="664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596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Class Slave Bot</a:t>
          </a:r>
          <a:endParaRPr lang="en-US" sz="1100" kern="1200"/>
        </a:p>
      </dsp:txBody>
      <dsp:txXfrm>
        <a:off x="1612297" y="1686871"/>
        <a:ext cx="1329842" cy="664921"/>
      </dsp:txXfrm>
    </dsp:sp>
    <dsp:sp modelId="{984BCAF9-24F3-4F1F-AFFB-46A2E0329EA9}">
      <dsp:nvSpPr>
        <dsp:cNvPr id="0" name=""/>
        <dsp:cNvSpPr/>
      </dsp:nvSpPr>
      <dsp:spPr>
        <a:xfrm>
          <a:off x="1678789" y="1753363"/>
          <a:ext cx="398952" cy="53193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1543E-545F-457C-BEF2-4F4642A7443D}">
      <dsp:nvSpPr>
        <dsp:cNvPr id="0" name=""/>
        <dsp:cNvSpPr/>
      </dsp:nvSpPr>
      <dsp:spPr>
        <a:xfrm>
          <a:off x="2183777" y="638641"/>
          <a:ext cx="133981" cy="586965"/>
        </a:xfrm>
        <a:custGeom>
          <a:avLst/>
          <a:gdLst/>
          <a:ahLst/>
          <a:cxnLst/>
          <a:rect l="0" t="0" r="0" b="0"/>
          <a:pathLst>
            <a:path>
              <a:moveTo>
                <a:pt x="133981" y="0"/>
              </a:moveTo>
              <a:lnTo>
                <a:pt x="133981" y="586965"/>
              </a:lnTo>
              <a:lnTo>
                <a:pt x="0" y="5869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EA2C6-DF83-4541-B367-A1863C204EE9}">
      <dsp:nvSpPr>
        <dsp:cNvPr id="0" name=""/>
        <dsp:cNvSpPr/>
      </dsp:nvSpPr>
      <dsp:spPr>
        <a:xfrm>
          <a:off x="2317759" y="638641"/>
          <a:ext cx="1543974" cy="1173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950"/>
              </a:lnTo>
              <a:lnTo>
                <a:pt x="1543974" y="1039950"/>
              </a:lnTo>
              <a:lnTo>
                <a:pt x="1543974" y="1173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175E6-9D4D-4197-AEDB-D525742161B8}">
      <dsp:nvSpPr>
        <dsp:cNvPr id="0" name=""/>
        <dsp:cNvSpPr/>
      </dsp:nvSpPr>
      <dsp:spPr>
        <a:xfrm>
          <a:off x="2272039" y="638641"/>
          <a:ext cx="91440" cy="1173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73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1932E-B7B9-4268-B86E-D754EA3764EC}">
      <dsp:nvSpPr>
        <dsp:cNvPr id="0" name=""/>
        <dsp:cNvSpPr/>
      </dsp:nvSpPr>
      <dsp:spPr>
        <a:xfrm>
          <a:off x="773784" y="638641"/>
          <a:ext cx="1543974" cy="1173931"/>
        </a:xfrm>
        <a:custGeom>
          <a:avLst/>
          <a:gdLst/>
          <a:ahLst/>
          <a:cxnLst/>
          <a:rect l="0" t="0" r="0" b="0"/>
          <a:pathLst>
            <a:path>
              <a:moveTo>
                <a:pt x="1543974" y="0"/>
              </a:moveTo>
              <a:lnTo>
                <a:pt x="1543974" y="1039950"/>
              </a:lnTo>
              <a:lnTo>
                <a:pt x="0" y="1039950"/>
              </a:lnTo>
              <a:lnTo>
                <a:pt x="0" y="1173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1E2DF-2233-4460-AF1A-4FFD14CD6EAD}">
      <dsp:nvSpPr>
        <dsp:cNvPr id="0" name=""/>
        <dsp:cNvSpPr/>
      </dsp:nvSpPr>
      <dsp:spPr>
        <a:xfrm>
          <a:off x="1679752" y="635"/>
          <a:ext cx="1276012" cy="638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56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File </a:t>
          </a:r>
          <a:r>
            <a:rPr lang="fr-FR" sz="1400" kern="1200" err="1"/>
            <a:t>main_master.py</a:t>
          </a:r>
          <a:endParaRPr lang="en-US" sz="1400" kern="1200"/>
        </a:p>
      </dsp:txBody>
      <dsp:txXfrm>
        <a:off x="1679752" y="635"/>
        <a:ext cx="1276012" cy="638006"/>
      </dsp:txXfrm>
    </dsp:sp>
    <dsp:sp modelId="{29431EFE-A48F-41ED-A850-9C68D0FC4ABB}">
      <dsp:nvSpPr>
        <dsp:cNvPr id="0" name=""/>
        <dsp:cNvSpPr/>
      </dsp:nvSpPr>
      <dsp:spPr>
        <a:xfrm>
          <a:off x="1743553" y="64436"/>
          <a:ext cx="382803" cy="5104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C89FC-A4B1-4837-AA0C-8A54430D3648}">
      <dsp:nvSpPr>
        <dsp:cNvPr id="0" name=""/>
        <dsp:cNvSpPr/>
      </dsp:nvSpPr>
      <dsp:spPr>
        <a:xfrm>
          <a:off x="135777" y="1812573"/>
          <a:ext cx="1276012" cy="638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56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Server </a:t>
          </a:r>
          <a:r>
            <a:rPr lang="fr-FR" sz="1400" kern="1200" err="1"/>
            <a:t>connection</a:t>
          </a:r>
          <a:r>
            <a:rPr lang="fr-FR" sz="1400" kern="1200"/>
            <a:t> </a:t>
          </a:r>
          <a:r>
            <a:rPr lang="fr-FR" sz="1400" kern="1200" err="1"/>
            <a:t>function</a:t>
          </a:r>
          <a:endParaRPr lang="en-US" sz="1400" kern="1200"/>
        </a:p>
      </dsp:txBody>
      <dsp:txXfrm>
        <a:off x="135777" y="1812573"/>
        <a:ext cx="1276012" cy="638006"/>
      </dsp:txXfrm>
    </dsp:sp>
    <dsp:sp modelId="{6D7C75E5-65B6-42E3-B2EE-D57CD6317ACF}">
      <dsp:nvSpPr>
        <dsp:cNvPr id="0" name=""/>
        <dsp:cNvSpPr/>
      </dsp:nvSpPr>
      <dsp:spPr>
        <a:xfrm>
          <a:off x="199578" y="1876373"/>
          <a:ext cx="382803" cy="5104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389B6-B9C7-4E79-BFEB-EA76C1315E5F}">
      <dsp:nvSpPr>
        <dsp:cNvPr id="0" name=""/>
        <dsp:cNvSpPr/>
      </dsp:nvSpPr>
      <dsp:spPr>
        <a:xfrm>
          <a:off x="1679752" y="1812573"/>
          <a:ext cx="1276012" cy="638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56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/>
            <a:t>distance_calculation</a:t>
          </a:r>
          <a:r>
            <a:rPr lang="fr-FR" sz="1400" kern="1200"/>
            <a:t> </a:t>
          </a:r>
          <a:r>
            <a:rPr lang="fr-FR" sz="1400" kern="1200" err="1"/>
            <a:t>function</a:t>
          </a:r>
          <a:endParaRPr lang="en-US" sz="1400" kern="1200"/>
        </a:p>
      </dsp:txBody>
      <dsp:txXfrm>
        <a:off x="1679752" y="1812573"/>
        <a:ext cx="1276012" cy="638006"/>
      </dsp:txXfrm>
    </dsp:sp>
    <dsp:sp modelId="{253EAD01-9F11-4AC6-AF5B-6AA181E3A4B5}">
      <dsp:nvSpPr>
        <dsp:cNvPr id="0" name=""/>
        <dsp:cNvSpPr/>
      </dsp:nvSpPr>
      <dsp:spPr>
        <a:xfrm>
          <a:off x="1743553" y="1876373"/>
          <a:ext cx="382803" cy="5104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7B7A9-E72A-452B-B1B6-8DD5C61EF54C}">
      <dsp:nvSpPr>
        <dsp:cNvPr id="0" name=""/>
        <dsp:cNvSpPr/>
      </dsp:nvSpPr>
      <dsp:spPr>
        <a:xfrm>
          <a:off x="3223727" y="1812573"/>
          <a:ext cx="1276012" cy="638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56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/>
            <a:t>Receive_info</a:t>
          </a:r>
          <a:r>
            <a:rPr lang="fr-FR" sz="1400" kern="1200"/>
            <a:t> </a:t>
          </a:r>
          <a:r>
            <a:rPr lang="fr-FR" sz="1400" kern="1200" err="1"/>
            <a:t>function</a:t>
          </a:r>
          <a:endParaRPr lang="en-US" sz="1400" kern="1200"/>
        </a:p>
      </dsp:txBody>
      <dsp:txXfrm>
        <a:off x="3223727" y="1812573"/>
        <a:ext cx="1276012" cy="638006"/>
      </dsp:txXfrm>
    </dsp:sp>
    <dsp:sp modelId="{E46D4A3D-90CC-4909-9376-D11CC7099C61}">
      <dsp:nvSpPr>
        <dsp:cNvPr id="0" name=""/>
        <dsp:cNvSpPr/>
      </dsp:nvSpPr>
      <dsp:spPr>
        <a:xfrm>
          <a:off x="3287528" y="1876373"/>
          <a:ext cx="382803" cy="5104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A3AC5-4763-4473-B55E-2B2A755F247F}">
      <dsp:nvSpPr>
        <dsp:cNvPr id="0" name=""/>
        <dsp:cNvSpPr/>
      </dsp:nvSpPr>
      <dsp:spPr>
        <a:xfrm>
          <a:off x="907765" y="906604"/>
          <a:ext cx="1276012" cy="638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56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Class Master Bot</a:t>
          </a:r>
          <a:endParaRPr lang="en-US" sz="1400" kern="1200"/>
        </a:p>
      </dsp:txBody>
      <dsp:txXfrm>
        <a:off x="907765" y="906604"/>
        <a:ext cx="1276012" cy="638006"/>
      </dsp:txXfrm>
    </dsp:sp>
    <dsp:sp modelId="{984BCAF9-24F3-4F1F-AFFB-46A2E0329EA9}">
      <dsp:nvSpPr>
        <dsp:cNvPr id="0" name=""/>
        <dsp:cNvSpPr/>
      </dsp:nvSpPr>
      <dsp:spPr>
        <a:xfrm>
          <a:off x="971565" y="970405"/>
          <a:ext cx="382803" cy="51040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6AC4-67C1-6B0C-5CBC-54DCD73EC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23EA2-DB44-FD6C-5147-E7AA4604B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8DE8-EA3A-5CCF-9F12-E75B652B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8A0B0-5940-0C87-0721-0035E080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D073-7692-608C-61FD-6996C6CC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94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AAC3-E221-54D0-CBFF-DBB32D61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D2B7F-5BEE-E6FA-61AA-700DF0518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C99E9-1C8A-7348-4696-C55EC67A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A5B5B-410B-AACD-FDBB-B9421CC2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5A7F7-3EEC-7966-27D1-A2000904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333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319E9-0453-2E7B-E7E0-9A05E3C24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A31D3-99E3-0910-A793-B829A9D1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435-88F9-F9F8-D0ED-9123C58D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8F1E-3F89-4B60-2FC0-4EFDFAA1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FAED-709F-E937-3F83-CE6C1B47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70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141F-F49A-69B7-F6D8-6D2CCA4E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4266-2005-375A-EE9B-82B985537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5EB25-3204-9E1E-A4D2-837527D9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58ED-1D95-8354-F473-A22A341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26185-882D-C9EC-95D8-EDE16FF6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935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550E-24F4-A0E4-DF21-9CDE6A3D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EE83F-F29F-EFF0-9190-F9F6C30D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F3A9C-5A7E-E2AD-520B-8614574D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2AEC5-8332-CEF8-1B6B-6E405C4A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5C45-A5B1-DDD7-3105-5B0AF888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302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FC60-0D5E-9F57-72F1-4D3CC348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B4F9-DF86-6D60-44F5-BF31CE748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B4EDC-4270-30E1-7AD2-C7D745AD1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3D1B-1AD7-A883-7AEC-FF7B2A73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EF7DB-089E-B9FC-955B-118148E6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CC41E-8973-0AE1-4DC7-F3E2BE43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59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18E6-1742-11B8-1BE3-943D2396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9E0B4-CED1-36AD-F5DE-898930918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E74B-0E5F-312C-925B-D726ACAFB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C8317-6BD5-A37A-CDEE-861018EE2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471BA-63E3-AAA6-5ED6-741920D16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2DB1-4E97-4872-75D8-493C6F44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B6493-16F7-F872-52ED-DF5E38D3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84135-F8C3-DDB0-097A-121A9CFA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58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77A3-DA7A-90AC-A3F8-B1AFEA58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A162A-B392-77CC-F5D0-E40AC865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6C761-0E59-A3CF-396B-19BD261B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A2FB8-5D24-EA7A-6015-F7A1B07C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064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4ED82-7810-5937-6634-D4B95E39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29EDF-2E17-46CC-1262-653B2D10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CE0E8-3FCA-B936-1604-CEF045E0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19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1BDF-5B84-03D2-78E2-4EED5C08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6C2A9-01D4-0DCC-0E96-7EA23A7C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80146-1730-BFF5-CD34-06196F6E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CF631-AA3B-8AD9-F8BB-525256E7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BD40B-70F5-8C23-BF49-1915CEFB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E4F01-E18E-147A-E799-8D9BD99F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63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9F30-31E2-A46D-1B5F-8EB93055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130C-D095-5998-9E7A-2E248698C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80F9B-3968-2BBE-8F62-B2A52DBBF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436DF-B306-E960-C7DC-C5D8BC4F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3E760-75CB-4AA1-4182-44689944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2C8AD-6313-5265-60E9-4BDC45F8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92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F5974-82A0-E715-E412-A9F10BC9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81AD0-BAC5-7F6D-9C87-107A341F9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3B986-0231-2B9D-553B-913EE5338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1435F-1B02-439B-991E-A92229C25C4B}" type="datetimeFigureOut">
              <a:rPr lang="fr-FR" smtClean="0"/>
              <a:t>18/01/2023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E2894-4216-51FB-BFC9-1F0D3BDAE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A6A8-9F54-D158-097B-B938918CB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CDFB0-D104-48E8-BBCF-86BF45FDD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83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7.svg"/><Relationship Id="rId10" Type="http://schemas.openxmlformats.org/officeDocument/2006/relationships/image" Target="../media/image28.sv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2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jpeg"/><Relationship Id="rId5" Type="http://schemas.openxmlformats.org/officeDocument/2006/relationships/image" Target="../media/image23.svg"/><Relationship Id="rId15" Type="http://schemas.openxmlformats.org/officeDocument/2006/relationships/image" Target="../media/image29.png"/><Relationship Id="rId10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svg"/><Relationship Id="rId10" Type="http://schemas.openxmlformats.org/officeDocument/2006/relationships/image" Target="../media/image28.sv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7.svg"/><Relationship Id="rId10" Type="http://schemas.openxmlformats.org/officeDocument/2006/relationships/image" Target="../media/image28.sv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image" Target="../media/image3.svg"/><Relationship Id="rId7" Type="http://schemas.openxmlformats.org/officeDocument/2006/relationships/image" Target="../media/image35.svg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7.svg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6.png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1159566" y="1546579"/>
            <a:ext cx="9679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SWARM SHOOTERS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96855-3434-CC7E-30D1-1978B6023D61}"/>
              </a:ext>
            </a:extLst>
          </p:cNvPr>
          <p:cNvSpPr txBox="1"/>
          <p:nvPr/>
        </p:nvSpPr>
        <p:spPr>
          <a:xfrm>
            <a:off x="2966310" y="4564093"/>
            <a:ext cx="35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  <a:cs typeface="Vijaya" panose="020B0502040204020203" pitchFamily="18" charset="0"/>
              </a:rPr>
              <a:t>Lego EV3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586428" y="-1967191"/>
            <a:ext cx="1295400" cy="898935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171812" y="4680519"/>
            <a:ext cx="931207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219765" y="-2240481"/>
            <a:ext cx="100826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>
            <a:off x="6803978" y="1366599"/>
            <a:ext cx="410738" cy="359959"/>
          </a:xfrm>
          <a:prstGeom prst="hexagon">
            <a:avLst>
              <a:gd name="adj" fmla="val 33181"/>
              <a:gd name="vf" fmla="val 11547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314084" y="2521692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305048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12" y="152602"/>
            <a:ext cx="360000" cy="360000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88" y="6262493"/>
            <a:ext cx="554992" cy="55499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A4D1BF-CDC9-B79E-F67C-53126DF9DD24}"/>
              </a:ext>
            </a:extLst>
          </p:cNvPr>
          <p:cNvSpPr/>
          <p:nvPr/>
        </p:nvSpPr>
        <p:spPr>
          <a:xfrm>
            <a:off x="5381624" y="6574696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C171F-9CF8-1A22-55F3-C7CC9A3A5CE7}"/>
              </a:ext>
            </a:extLst>
          </p:cNvPr>
          <p:cNvSpPr txBox="1"/>
          <p:nvPr/>
        </p:nvSpPr>
        <p:spPr>
          <a:xfrm>
            <a:off x="674084" y="6390030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ambria" panose="02040503050406030204" pitchFamily="18" charset="0"/>
              </a:rPr>
              <a:t>Explore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612940" y="305541"/>
            <a:ext cx="277423" cy="48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D9053441-DC04-05D2-6795-798325341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-1185240"/>
            <a:ext cx="846144" cy="846144"/>
          </a:xfrm>
          <a:prstGeom prst="rect">
            <a:avLst/>
          </a:prstGeom>
        </p:spPr>
      </p:pic>
      <p:pic>
        <p:nvPicPr>
          <p:cNvPr id="33" name="Graphic 32" descr="Airplane with solid fill">
            <a:extLst>
              <a:ext uri="{FF2B5EF4-FFF2-40B4-BE49-F238E27FC236}">
                <a16:creationId xmlns:a16="http://schemas.microsoft.com/office/drawing/2014/main" id="{35A61E24-3611-5678-BB4A-B915601CB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-2329991" y="-88527"/>
            <a:ext cx="805704" cy="80570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221D6122-E37A-6C92-CDA1-2BE8566CD324}"/>
              </a:ext>
            </a:extLst>
          </p:cNvPr>
          <p:cNvSpPr/>
          <p:nvPr/>
        </p:nvSpPr>
        <p:spPr>
          <a:xfrm rot="4898692">
            <a:off x="10436626" y="22289539"/>
            <a:ext cx="384439" cy="368300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952DA35-F196-DAC8-A10D-D89ADA294228}"/>
              </a:ext>
            </a:extLst>
          </p:cNvPr>
          <p:cNvSpPr/>
          <p:nvPr/>
        </p:nvSpPr>
        <p:spPr>
          <a:xfrm rot="4895331">
            <a:off x="9284594" y="20841268"/>
            <a:ext cx="359091" cy="360872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AD0E8A6-885C-0D07-D047-0D8B01096549}"/>
              </a:ext>
            </a:extLst>
          </p:cNvPr>
          <p:cNvSpPr/>
          <p:nvPr/>
        </p:nvSpPr>
        <p:spPr>
          <a:xfrm>
            <a:off x="9426053" y="209772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3F7BB51-C412-DFD1-4467-EBBC85E5047F}"/>
              </a:ext>
            </a:extLst>
          </p:cNvPr>
          <p:cNvSpPr/>
          <p:nvPr/>
        </p:nvSpPr>
        <p:spPr>
          <a:xfrm>
            <a:off x="10592836" y="22468591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4AD178-8139-769C-994A-6519AF8B2813}"/>
              </a:ext>
            </a:extLst>
          </p:cNvPr>
          <p:cNvSpPr/>
          <p:nvPr/>
        </p:nvSpPr>
        <p:spPr>
          <a:xfrm>
            <a:off x="3456333" y="7500183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7E8C2FF-2635-B4BB-1DC0-8AD5F93B5FA1}"/>
              </a:ext>
            </a:extLst>
          </p:cNvPr>
          <p:cNvSpPr/>
          <p:nvPr/>
        </p:nvSpPr>
        <p:spPr>
          <a:xfrm>
            <a:off x="6545951" y="15714767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DB3CF92-F719-A169-0D01-7A55DC1A80F3}"/>
              </a:ext>
            </a:extLst>
          </p:cNvPr>
          <p:cNvSpPr/>
          <p:nvPr/>
        </p:nvSpPr>
        <p:spPr>
          <a:xfrm>
            <a:off x="3156546" y="13904498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DDDC21D-1239-6DE9-3928-0DA9542B3D17}"/>
              </a:ext>
            </a:extLst>
          </p:cNvPr>
          <p:cNvSpPr/>
          <p:nvPr/>
        </p:nvSpPr>
        <p:spPr>
          <a:xfrm>
            <a:off x="4963116" y="14855249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Graphic 35" descr="Marker with solid fill">
            <a:extLst>
              <a:ext uri="{FF2B5EF4-FFF2-40B4-BE49-F238E27FC236}">
                <a16:creationId xmlns:a16="http://schemas.microsoft.com/office/drawing/2014/main" id="{EFC699AB-9924-A427-4FD4-34A207FD1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6153" y="7846927"/>
            <a:ext cx="390184" cy="390184"/>
          </a:xfrm>
          <a:prstGeom prst="rect">
            <a:avLst/>
          </a:prstGeom>
        </p:spPr>
      </p:pic>
      <p:sp>
        <p:nvSpPr>
          <p:cNvPr id="37" name="Avrundet rektangel 36">
            <a:extLst>
              <a:ext uri="{FF2B5EF4-FFF2-40B4-BE49-F238E27FC236}">
                <a16:creationId xmlns:a16="http://schemas.microsoft.com/office/drawing/2014/main" id="{541AAD9B-CA52-9D48-830E-766F53E51690}"/>
              </a:ext>
            </a:extLst>
          </p:cNvPr>
          <p:cNvSpPr/>
          <p:nvPr/>
        </p:nvSpPr>
        <p:spPr>
          <a:xfrm rot="2549901">
            <a:off x="6078467" y="-1535443"/>
            <a:ext cx="2444110" cy="700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3438ED-A61B-F144-5F85-930B4B1502F3}"/>
              </a:ext>
            </a:extLst>
          </p:cNvPr>
          <p:cNvSpPr txBox="1"/>
          <p:nvPr/>
        </p:nvSpPr>
        <p:spPr>
          <a:xfrm>
            <a:off x="5378384" y="4503840"/>
            <a:ext cx="31063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Gold Final </a:t>
            </a:r>
            <a:r>
              <a:rPr lang="fr-FR" sz="2000" err="1">
                <a:solidFill>
                  <a:schemeClr val="bg1"/>
                </a:solidFill>
              </a:rPr>
              <a:t>Presentation</a:t>
            </a:r>
            <a:endParaRPr lang="fr-FR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977582-99F1-5199-889F-7E8B53965D35}"/>
              </a:ext>
            </a:extLst>
          </p:cNvPr>
          <p:cNvSpPr txBox="1"/>
          <p:nvPr/>
        </p:nvSpPr>
        <p:spPr>
          <a:xfrm>
            <a:off x="1834144" y="6390030"/>
            <a:ext cx="196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18/01/2023</a:t>
            </a:r>
          </a:p>
        </p:txBody>
      </p:sp>
    </p:spTree>
    <p:extLst>
      <p:ext uri="{BB962C8B-B14F-4D97-AF65-F5344CB8AC3E}">
        <p14:creationId xmlns:p14="http://schemas.microsoft.com/office/powerpoint/2010/main" val="1392515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904523" y="1698895"/>
            <a:ext cx="65746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chemeClr val="bg1"/>
              </a:solidFill>
              <a:cs typeface="Calibri"/>
            </a:endParaRPr>
          </a:p>
          <a:p>
            <a:endParaRPr lang="fr-FR">
              <a:solidFill>
                <a:schemeClr val="bg1"/>
              </a:solidFill>
              <a:latin typeface="Congenial Black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1708625" y="221314"/>
            <a:ext cx="877579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291517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319358" y="3627285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27016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2565">
            <a:off x="1824261" y="205126"/>
            <a:ext cx="130637" cy="130637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47240">
            <a:off x="-1339355" y="6012362"/>
            <a:ext cx="805123" cy="805123"/>
          </a:xfrm>
          <a:prstGeom prst="rect">
            <a:avLst/>
          </a:prstGeom>
        </p:spPr>
      </p:pic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05979">
            <a:off x="174143" y="148218"/>
            <a:ext cx="634942" cy="63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9807A-BCBB-9397-90D4-2C31FCD5066F}"/>
              </a:ext>
            </a:extLst>
          </p:cNvPr>
          <p:cNvSpPr txBox="1"/>
          <p:nvPr/>
        </p:nvSpPr>
        <p:spPr>
          <a:xfrm>
            <a:off x="881333" y="-446024"/>
            <a:ext cx="10326926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5400" err="1">
                <a:solidFill>
                  <a:schemeClr val="bg1"/>
                </a:solidFill>
                <a:latin typeface="Congenial Light"/>
                <a:ea typeface="+mn-lt"/>
                <a:cs typeface="+mn-lt"/>
              </a:rPr>
              <a:t>Problems</a:t>
            </a:r>
            <a:r>
              <a:rPr lang="fr-FR" sz="5400">
                <a:solidFill>
                  <a:schemeClr val="bg1"/>
                </a:solidFill>
                <a:latin typeface="Congenial Light"/>
                <a:ea typeface="+mn-lt"/>
                <a:cs typeface="+mn-lt"/>
              </a:rPr>
              <a:t> Encountered</a:t>
            </a:r>
            <a:r>
              <a:rPr lang="fr-FR" sz="9600" b="1">
                <a:ea typeface="+mn-lt"/>
                <a:cs typeface="+mn-lt"/>
              </a:rPr>
              <a:t> </a:t>
            </a:r>
            <a:endParaRPr lang="fr-FR" sz="9600">
              <a:solidFill>
                <a:schemeClr val="bg1"/>
              </a:solidFill>
              <a:latin typeface="Congenial Light" panose="020B0604020202020204" pitchFamily="2" charset="0"/>
            </a:endParaRPr>
          </a:p>
          <a:p>
            <a:endParaRPr lang="fr-FR" sz="9600">
              <a:solidFill>
                <a:schemeClr val="bg1"/>
              </a:solidFill>
              <a:latin typeface="Congenial Light" panose="020B0604020202020204" pitchFamily="2" charset="0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99E974-9119-686A-66B4-BC4341C1AAE0}"/>
              </a:ext>
            </a:extLst>
          </p:cNvPr>
          <p:cNvSpPr/>
          <p:nvPr/>
        </p:nvSpPr>
        <p:spPr>
          <a:xfrm>
            <a:off x="521019" y="648074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326556" y="6301875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67770D6-634F-AB62-2BDD-4623F8BCCD98}"/>
              </a:ext>
            </a:extLst>
          </p:cNvPr>
          <p:cNvSpPr/>
          <p:nvPr/>
        </p:nvSpPr>
        <p:spPr>
          <a:xfrm rot="10294965">
            <a:off x="5513923" y="6578749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BB7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484A51-D19A-8453-CD5E-76AB0AC0D2B6}"/>
              </a:ext>
            </a:extLst>
          </p:cNvPr>
          <p:cNvSpPr/>
          <p:nvPr/>
        </p:nvSpPr>
        <p:spPr>
          <a:xfrm>
            <a:off x="8163453" y="6301875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B4BBAB8-7FDC-02D6-C7CB-FB79531E30AE}"/>
              </a:ext>
            </a:extLst>
          </p:cNvPr>
          <p:cNvSpPr/>
          <p:nvPr/>
        </p:nvSpPr>
        <p:spPr>
          <a:xfrm rot="1543044">
            <a:off x="14763875" y="-8940199"/>
            <a:ext cx="877326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036D-A735-4896-EBC6-BCE5DD857600}"/>
              </a:ext>
            </a:extLst>
          </p:cNvPr>
          <p:cNvSpPr txBox="1"/>
          <p:nvPr/>
        </p:nvSpPr>
        <p:spPr>
          <a:xfrm>
            <a:off x="904523" y="1709478"/>
            <a:ext cx="9082909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  robot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should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move (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pattern of 1x1m square)  but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making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turn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exact 90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degrees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first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problem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so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to over come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this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did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some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changes in code for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perfect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90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degree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turn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(as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much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as possible).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SSH and </a:t>
            </a:r>
            <a:r>
              <a:rPr lang="fr-FR" err="1">
                <a:solidFill>
                  <a:schemeClr val="bg1"/>
                </a:solidFill>
                <a:latin typeface="Calibri"/>
                <a:cs typeface="Calibri"/>
              </a:rPr>
              <a:t>wireless</a:t>
            </a: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latin typeface="Calibri"/>
                <a:cs typeface="Calibri"/>
              </a:rPr>
              <a:t>connection</a:t>
            </a: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 to launch the code</a:t>
            </a:r>
          </a:p>
          <a:p>
            <a:pPr lvl="1" algn="just"/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=&gt; </a:t>
            </a:r>
            <a:r>
              <a:rPr lang="fr-FR" err="1">
                <a:solidFill>
                  <a:schemeClr val="bg1"/>
                </a:solidFill>
                <a:cs typeface="Calibri"/>
              </a:rPr>
              <a:t>Now</a:t>
            </a:r>
            <a:r>
              <a:rPr lang="fr-FR">
                <a:solidFill>
                  <a:schemeClr val="bg1"/>
                </a:solidFill>
                <a:cs typeface="Calibri"/>
              </a:rPr>
              <a:t> : </a:t>
            </a:r>
            <a:r>
              <a:rPr lang="fr-FR" err="1">
                <a:solidFill>
                  <a:schemeClr val="bg1"/>
                </a:solidFill>
                <a:cs typeface="Calibri"/>
              </a:rPr>
              <a:t>wireless</a:t>
            </a:r>
            <a:r>
              <a:rPr lang="fr-FR">
                <a:solidFill>
                  <a:schemeClr val="bg1"/>
                </a:solidFill>
                <a:cs typeface="Calibri"/>
              </a:rPr>
              <a:t> launch and SSH </a:t>
            </a:r>
            <a:r>
              <a:rPr lang="fr-FR" err="1">
                <a:solidFill>
                  <a:schemeClr val="bg1"/>
                </a:solidFill>
                <a:cs typeface="Calibri"/>
              </a:rPr>
              <a:t>connection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done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cs typeface="Calibri"/>
              </a:rPr>
              <a:t>Establishing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connection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between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Master&amp;Slave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buFont typeface="Courier New"/>
              <a:buChar char="o"/>
            </a:pP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buFont typeface="Courier New"/>
              <a:buChar char="o"/>
            </a:pP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Calibri"/>
              <a:cs typeface="Calibri"/>
            </a:endParaRPr>
          </a:p>
          <a:p>
            <a:endParaRPr lang="fr-FR">
              <a:solidFill>
                <a:schemeClr val="bg1"/>
              </a:solidFill>
              <a:latin typeface="Congen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86557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910676" y="-1645875"/>
            <a:ext cx="1461241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376725" y="6287724"/>
            <a:ext cx="1663271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032927" y="-1429939"/>
            <a:ext cx="85484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 rot="16200000">
            <a:off x="8057236" y="431340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314084" y="2916948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4802" y="152602"/>
            <a:ext cx="360000" cy="36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-379582" y="314325"/>
            <a:ext cx="242177" cy="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69" y="66674"/>
            <a:ext cx="634942" cy="6349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E1FCD8-6B4E-B0E0-2222-4B4DA889B347}"/>
              </a:ext>
            </a:extLst>
          </p:cNvPr>
          <p:cNvSpPr txBox="1"/>
          <p:nvPr/>
        </p:nvSpPr>
        <p:spPr>
          <a:xfrm>
            <a:off x="674084" y="130862"/>
            <a:ext cx="65126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5400" b="1">
                <a:solidFill>
                  <a:schemeClr val="bg1"/>
                </a:solidFill>
                <a:latin typeface="Candara"/>
              </a:rPr>
              <a:t>Results and </a:t>
            </a:r>
            <a:r>
              <a:rPr lang="fr-FR" sz="5400" b="1" err="1">
                <a:solidFill>
                  <a:schemeClr val="bg1"/>
                </a:solidFill>
                <a:latin typeface="Candara"/>
              </a:rPr>
              <a:t>choices</a:t>
            </a:r>
            <a:r>
              <a:rPr lang="fr-FR" sz="5400" b="1">
                <a:solidFill>
                  <a:schemeClr val="bg1"/>
                </a:solidFill>
                <a:latin typeface="Candara"/>
              </a:rPr>
              <a:t> </a:t>
            </a:r>
            <a:endParaRPr lang="fr-FR" sz="5400">
              <a:solidFill>
                <a:schemeClr val="bg1"/>
              </a:solidFill>
              <a:latin typeface="Candar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27D30C-4FE9-A9AC-E96E-DAC5F05C4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6876" y="599487"/>
            <a:ext cx="4117710" cy="58309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E7B9767F-1949-A897-7181-770E09517E21}"/>
              </a:ext>
            </a:extLst>
          </p:cNvPr>
          <p:cNvSpPr/>
          <p:nvPr/>
        </p:nvSpPr>
        <p:spPr>
          <a:xfrm rot="16200000">
            <a:off x="11591916" y="6111304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230667C0-5252-F7EE-E201-52D30447A111}"/>
              </a:ext>
            </a:extLst>
          </p:cNvPr>
          <p:cNvSpPr/>
          <p:nvPr/>
        </p:nvSpPr>
        <p:spPr>
          <a:xfrm rot="16200000">
            <a:off x="8047459" y="394067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Graphic 54" descr="Airplane with solid fill">
            <a:extLst>
              <a:ext uri="{FF2B5EF4-FFF2-40B4-BE49-F238E27FC236}">
                <a16:creationId xmlns:a16="http://schemas.microsoft.com/office/drawing/2014/main" id="{82F8E314-61CA-713D-2361-DE4C4A8A9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808273" y="-436743"/>
            <a:ext cx="1641775" cy="1641775"/>
          </a:xfrm>
          <a:prstGeom prst="rect">
            <a:avLst/>
          </a:prstGeom>
        </p:spPr>
      </p:pic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42501720-8CF8-8470-9D60-4615E110BD67}"/>
              </a:ext>
            </a:extLst>
          </p:cNvPr>
          <p:cNvSpPr/>
          <p:nvPr/>
        </p:nvSpPr>
        <p:spPr>
          <a:xfrm>
            <a:off x="8176386" y="5477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11724907" y="6266212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233DD-D49F-2A28-AA3A-A16B22C5FAE8}"/>
              </a:ext>
            </a:extLst>
          </p:cNvPr>
          <p:cNvSpPr txBox="1"/>
          <p:nvPr/>
        </p:nvSpPr>
        <p:spPr>
          <a:xfrm>
            <a:off x="314085" y="1176523"/>
            <a:ext cx="61942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/>
              </a:rPr>
              <a:t> </a:t>
            </a:r>
            <a:endParaRPr lang="fr-FR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C4B2C3E-5E33-5605-1B52-933D5A2DB13E}"/>
              </a:ext>
            </a:extLst>
          </p:cNvPr>
          <p:cNvSpPr/>
          <p:nvPr/>
        </p:nvSpPr>
        <p:spPr>
          <a:xfrm>
            <a:off x="6980455" y="6324323"/>
            <a:ext cx="180000" cy="180000"/>
          </a:xfrm>
          <a:prstGeom prst="flowChartConnector">
            <a:avLst/>
          </a:prstGeom>
          <a:solidFill>
            <a:srgbClr val="884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063A2F6-C303-9DF4-C16B-20E126770F2B}"/>
              </a:ext>
            </a:extLst>
          </p:cNvPr>
          <p:cNvSpPr/>
          <p:nvPr/>
        </p:nvSpPr>
        <p:spPr>
          <a:xfrm>
            <a:off x="4632321" y="2751990"/>
            <a:ext cx="180000" cy="180000"/>
          </a:xfrm>
          <a:prstGeom prst="flowChartConnector">
            <a:avLst/>
          </a:prstGeom>
          <a:solidFill>
            <a:srgbClr val="884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6FFB70-100F-B0E9-78AE-5FDA1361CEBC}"/>
              </a:ext>
            </a:extLst>
          </p:cNvPr>
          <p:cNvSpPr/>
          <p:nvPr/>
        </p:nvSpPr>
        <p:spPr>
          <a:xfrm>
            <a:off x="5381624" y="7619724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4A387C8-7527-D5DE-74D4-D743F9F3864B}"/>
              </a:ext>
            </a:extLst>
          </p:cNvPr>
          <p:cNvSpPr/>
          <p:nvPr/>
        </p:nvSpPr>
        <p:spPr>
          <a:xfrm>
            <a:off x="3456333" y="6531189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Graphic 36" descr="Moon with solid fill">
            <a:extLst>
              <a:ext uri="{FF2B5EF4-FFF2-40B4-BE49-F238E27FC236}">
                <a16:creationId xmlns:a16="http://schemas.microsoft.com/office/drawing/2014/main" id="{741343A2-F942-84EB-35AD-73EFD3FCD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420014">
            <a:off x="11597456" y="170390"/>
            <a:ext cx="523220" cy="55321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1B288E-CD86-88B6-D9E6-DCA9751FCB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88" t="84653" r="97566" b="-84653"/>
          <a:stretch/>
        </p:blipFill>
        <p:spPr>
          <a:xfrm>
            <a:off x="-6557884" y="5804358"/>
            <a:ext cx="6854653" cy="6854653"/>
          </a:xfrm>
          <a:prstGeom prst="flowChartConnector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861604C2-8B62-837A-9450-AB9535AA7A68}"/>
              </a:ext>
            </a:extLst>
          </p:cNvPr>
          <p:cNvSpPr/>
          <p:nvPr/>
        </p:nvSpPr>
        <p:spPr>
          <a:xfrm rot="10961102">
            <a:off x="5514452" y="6498388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01C63BF-15A3-B00F-8A53-84487E1E9CD4}"/>
              </a:ext>
            </a:extLst>
          </p:cNvPr>
          <p:cNvSpPr/>
          <p:nvPr/>
        </p:nvSpPr>
        <p:spPr>
          <a:xfrm rot="11282559">
            <a:off x="2915246" y="3812359"/>
            <a:ext cx="6164706" cy="6494318"/>
          </a:xfrm>
          <a:prstGeom prst="blockArc">
            <a:avLst>
              <a:gd name="adj1" fmla="val 10723584"/>
              <a:gd name="adj2" fmla="val 21219252"/>
              <a:gd name="adj3" fmla="val 219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9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14688294" y="-17467747"/>
            <a:ext cx="2905731" cy="1744181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3839269" y="7566297"/>
            <a:ext cx="1455520" cy="89721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5626222" y="-9584703"/>
            <a:ext cx="2229766" cy="14073946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 rot="16200000">
            <a:off x="5973340" y="-6475370"/>
            <a:ext cx="2150318" cy="1878138"/>
          </a:xfrm>
          <a:prstGeom prst="hexagon">
            <a:avLst>
              <a:gd name="adj" fmla="val 33181"/>
              <a:gd name="vf" fmla="val 11547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4199E38-3036-2075-D2E3-1CA4F7B54A9C}"/>
              </a:ext>
            </a:extLst>
          </p:cNvPr>
          <p:cNvSpPr/>
          <p:nvPr/>
        </p:nvSpPr>
        <p:spPr>
          <a:xfrm>
            <a:off x="-520104" y="2521692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BFBB9FA-60C1-D7E7-42D6-3C1AA094CCCF}"/>
              </a:ext>
            </a:extLst>
          </p:cNvPr>
          <p:cNvSpPr/>
          <p:nvPr/>
        </p:nvSpPr>
        <p:spPr>
          <a:xfrm>
            <a:off x="-654692" y="305048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4002068-5B58-DBEF-A626-5DE7AAD3977B}"/>
              </a:ext>
            </a:extLst>
          </p:cNvPr>
          <p:cNvSpPr/>
          <p:nvPr/>
        </p:nvSpPr>
        <p:spPr>
          <a:xfrm>
            <a:off x="-1007617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28F1D29-8220-B2D9-11F2-F4E315E9CC48}"/>
              </a:ext>
            </a:extLst>
          </p:cNvPr>
          <p:cNvSpPr/>
          <p:nvPr/>
        </p:nvSpPr>
        <p:spPr>
          <a:xfrm>
            <a:off x="-1456798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Graphic 17" descr="Compass with solid fill">
            <a:extLst>
              <a:ext uri="{FF2B5EF4-FFF2-40B4-BE49-F238E27FC236}">
                <a16:creationId xmlns:a16="http://schemas.microsoft.com/office/drawing/2014/main" id="{4B41A482-BF96-AC56-EF48-66B9591D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57830" y="6262493"/>
            <a:ext cx="554992" cy="55499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07786C-5B00-2A4B-152F-BF884D045F10}"/>
              </a:ext>
            </a:extLst>
          </p:cNvPr>
          <p:cNvSpPr/>
          <p:nvPr/>
        </p:nvSpPr>
        <p:spPr>
          <a:xfrm>
            <a:off x="5381624" y="7175200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Tour Eiffel PNG les images sont gratuites à télécharger -  CrazyPNG.com-Crazy PNG images téléchargement gratuit">
            <a:extLst>
              <a:ext uri="{FF2B5EF4-FFF2-40B4-BE49-F238E27FC236}">
                <a16:creationId xmlns:a16="http://schemas.microsoft.com/office/drawing/2014/main" id="{42551175-3DF9-A56D-4098-A5CACA3A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44" y="9051960"/>
            <a:ext cx="9189179" cy="12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dd with solid fill">
            <a:extLst>
              <a:ext uri="{FF2B5EF4-FFF2-40B4-BE49-F238E27FC236}">
                <a16:creationId xmlns:a16="http://schemas.microsoft.com/office/drawing/2014/main" id="{257845BA-2828-F9F4-ED82-165F8A811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-1023375" y="152602"/>
            <a:ext cx="360000" cy="36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058A3A-3E42-FF54-AED2-144085588405}"/>
              </a:ext>
            </a:extLst>
          </p:cNvPr>
          <p:cNvSpPr/>
          <p:nvPr/>
        </p:nvSpPr>
        <p:spPr>
          <a:xfrm>
            <a:off x="-542984" y="276107"/>
            <a:ext cx="360000" cy="11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E7C17F-F48B-46EF-05B8-7DC248361DE6}"/>
              </a:ext>
            </a:extLst>
          </p:cNvPr>
          <p:cNvSpPr txBox="1"/>
          <p:nvPr/>
        </p:nvSpPr>
        <p:spPr>
          <a:xfrm>
            <a:off x="3220949" y="2494154"/>
            <a:ext cx="5635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157484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1159566" y="1546579"/>
            <a:ext cx="9679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         Team </a:t>
            </a:r>
            <a:r>
              <a:rPr lang="fr-FR" sz="4800" err="1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Presentation</a:t>
            </a:r>
            <a:endParaRPr lang="fr-FR" sz="4800">
              <a:solidFill>
                <a:schemeClr val="bg1"/>
              </a:solidFill>
              <a:effectLst>
                <a:outerShdw blurRad="203200" dist="152400" dir="6900000" algn="tl" rotWithShape="0">
                  <a:prstClr val="black">
                    <a:alpha val="56000"/>
                  </a:prstClr>
                </a:outerShdw>
              </a:effectLst>
              <a:latin typeface="Congenial Black" panose="020B0604020202020204" pitchFamily="2" charset="0"/>
            </a:endParaRP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2F21B4F-E5B4-4FA8-A8CE-ED1C036A4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453297"/>
              </p:ext>
            </p:extLst>
          </p:nvPr>
        </p:nvGraphicFramePr>
        <p:xfrm>
          <a:off x="1366787" y="2881691"/>
          <a:ext cx="8903369" cy="2588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586428" y="-1967191"/>
            <a:ext cx="1295400" cy="898935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171812" y="4680519"/>
            <a:ext cx="931207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219765" y="-2240481"/>
            <a:ext cx="100826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>
            <a:off x="6803978" y="1366599"/>
            <a:ext cx="410738" cy="359959"/>
          </a:xfrm>
          <a:prstGeom prst="hexagon">
            <a:avLst>
              <a:gd name="adj" fmla="val 33181"/>
              <a:gd name="vf" fmla="val 11547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314084" y="2521692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305048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712" y="152602"/>
            <a:ext cx="360000" cy="360000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588" y="6262493"/>
            <a:ext cx="554992" cy="55499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A4D1BF-CDC9-B79E-F67C-53126DF9DD24}"/>
              </a:ext>
            </a:extLst>
          </p:cNvPr>
          <p:cNvSpPr/>
          <p:nvPr/>
        </p:nvSpPr>
        <p:spPr>
          <a:xfrm>
            <a:off x="5381624" y="6574696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C171F-9CF8-1A22-55F3-C7CC9A3A5CE7}"/>
              </a:ext>
            </a:extLst>
          </p:cNvPr>
          <p:cNvSpPr txBox="1"/>
          <p:nvPr/>
        </p:nvSpPr>
        <p:spPr>
          <a:xfrm>
            <a:off x="674084" y="6390030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ambria" panose="02040503050406030204" pitchFamily="18" charset="0"/>
              </a:rPr>
              <a:t>Explore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612940" y="305541"/>
            <a:ext cx="277423" cy="48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D9053441-DC04-05D2-6795-798325341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-1185240"/>
            <a:ext cx="846144" cy="846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0DA1CF-0637-BDC0-EE2C-E611FB566841}"/>
              </a:ext>
            </a:extLst>
          </p:cNvPr>
          <p:cNvSpPr txBox="1"/>
          <p:nvPr/>
        </p:nvSpPr>
        <p:spPr>
          <a:xfrm rot="5400000">
            <a:off x="1605009" y="21962385"/>
            <a:ext cx="132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C000"/>
                </a:solidFill>
                <a:latin typeface="Congenial SemiBold" panose="02000503040000020004" pitchFamily="2" charset="0"/>
              </a:rPr>
              <a:t>………………………………………………………………………………………………………………………</a:t>
            </a:r>
          </a:p>
        </p:txBody>
      </p:sp>
      <p:pic>
        <p:nvPicPr>
          <p:cNvPr id="33" name="Graphic 32" descr="Airplane with solid fill">
            <a:extLst>
              <a:ext uri="{FF2B5EF4-FFF2-40B4-BE49-F238E27FC236}">
                <a16:creationId xmlns:a16="http://schemas.microsoft.com/office/drawing/2014/main" id="{35A61E24-3611-5678-BB4A-B915601CB3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-2329991" y="-88527"/>
            <a:ext cx="805704" cy="80570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221D6122-E37A-6C92-CDA1-2BE8566CD324}"/>
              </a:ext>
            </a:extLst>
          </p:cNvPr>
          <p:cNvSpPr/>
          <p:nvPr/>
        </p:nvSpPr>
        <p:spPr>
          <a:xfrm rot="4898692">
            <a:off x="10436626" y="22289539"/>
            <a:ext cx="384439" cy="368300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952DA35-F196-DAC8-A10D-D89ADA294228}"/>
              </a:ext>
            </a:extLst>
          </p:cNvPr>
          <p:cNvSpPr/>
          <p:nvPr/>
        </p:nvSpPr>
        <p:spPr>
          <a:xfrm rot="4895331">
            <a:off x="9284594" y="20841268"/>
            <a:ext cx="359091" cy="360872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AD0E8A6-885C-0D07-D047-0D8B01096549}"/>
              </a:ext>
            </a:extLst>
          </p:cNvPr>
          <p:cNvSpPr/>
          <p:nvPr/>
        </p:nvSpPr>
        <p:spPr>
          <a:xfrm>
            <a:off x="9426053" y="209772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3F7BB51-C412-DFD1-4467-EBBC85E5047F}"/>
              </a:ext>
            </a:extLst>
          </p:cNvPr>
          <p:cNvSpPr/>
          <p:nvPr/>
        </p:nvSpPr>
        <p:spPr>
          <a:xfrm>
            <a:off x="10592836" y="22468591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4AD178-8139-769C-994A-6519AF8B2813}"/>
              </a:ext>
            </a:extLst>
          </p:cNvPr>
          <p:cNvSpPr/>
          <p:nvPr/>
        </p:nvSpPr>
        <p:spPr>
          <a:xfrm>
            <a:off x="3456333" y="7500183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7E8C2FF-2635-B4BB-1DC0-8AD5F93B5FA1}"/>
              </a:ext>
            </a:extLst>
          </p:cNvPr>
          <p:cNvSpPr/>
          <p:nvPr/>
        </p:nvSpPr>
        <p:spPr>
          <a:xfrm>
            <a:off x="6545951" y="15714767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DB3CF92-F719-A169-0D01-7A55DC1A80F3}"/>
              </a:ext>
            </a:extLst>
          </p:cNvPr>
          <p:cNvSpPr/>
          <p:nvPr/>
        </p:nvSpPr>
        <p:spPr>
          <a:xfrm>
            <a:off x="3156546" y="13904498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DDDC21D-1239-6DE9-3928-0DA9542B3D17}"/>
              </a:ext>
            </a:extLst>
          </p:cNvPr>
          <p:cNvSpPr/>
          <p:nvPr/>
        </p:nvSpPr>
        <p:spPr>
          <a:xfrm>
            <a:off x="4963116" y="14855249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Graphic 35" descr="Marker with solid fill">
            <a:extLst>
              <a:ext uri="{FF2B5EF4-FFF2-40B4-BE49-F238E27FC236}">
                <a16:creationId xmlns:a16="http://schemas.microsoft.com/office/drawing/2014/main" id="{EFC699AB-9924-A427-4FD4-34A207FD1E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6153" y="7846927"/>
            <a:ext cx="390184" cy="390184"/>
          </a:xfrm>
          <a:prstGeom prst="rect">
            <a:avLst/>
          </a:prstGeom>
        </p:spPr>
      </p:pic>
      <p:sp>
        <p:nvSpPr>
          <p:cNvPr id="37" name="Avrundet rektangel 36">
            <a:extLst>
              <a:ext uri="{FF2B5EF4-FFF2-40B4-BE49-F238E27FC236}">
                <a16:creationId xmlns:a16="http://schemas.microsoft.com/office/drawing/2014/main" id="{541AAD9B-CA52-9D48-830E-766F53E51690}"/>
              </a:ext>
            </a:extLst>
          </p:cNvPr>
          <p:cNvSpPr/>
          <p:nvPr/>
        </p:nvSpPr>
        <p:spPr>
          <a:xfrm rot="2549901">
            <a:off x="6078467" y="-1535443"/>
            <a:ext cx="2444110" cy="700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7937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1159566" y="1546579"/>
            <a:ext cx="9679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         </a:t>
            </a:r>
            <a:r>
              <a:rPr lang="fr-FR" sz="4800" err="1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Context</a:t>
            </a:r>
            <a:r>
              <a:rPr lang="fr-FR" sz="4800">
                <a:solidFill>
                  <a:schemeClr val="bg1"/>
                </a:solidFill>
                <a:effectLst>
                  <a:outerShdw blurRad="203200" dist="152400" dir="6900000" algn="tl" rotWithShape="0">
                    <a:prstClr val="black">
                      <a:alpha val="56000"/>
                    </a:prstClr>
                  </a:outerShdw>
                </a:effectLst>
                <a:latin typeface="Congenial Black" panose="020B0604020202020204" pitchFamily="2" charset="0"/>
              </a:rPr>
              <a:t> :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2F21B4F-E5B4-4FA8-A8CE-ED1C036A4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998465"/>
              </p:ext>
            </p:extLst>
          </p:nvPr>
        </p:nvGraphicFramePr>
        <p:xfrm>
          <a:off x="1366787" y="2881691"/>
          <a:ext cx="8903369" cy="2588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586428" y="-1967191"/>
            <a:ext cx="1295400" cy="898935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171812" y="4680519"/>
            <a:ext cx="931207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219765" y="-2240481"/>
            <a:ext cx="100826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>
            <a:off x="6803978" y="1366599"/>
            <a:ext cx="410738" cy="359959"/>
          </a:xfrm>
          <a:prstGeom prst="hexagon">
            <a:avLst>
              <a:gd name="adj" fmla="val 33181"/>
              <a:gd name="vf" fmla="val 11547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314084" y="2521692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305048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712" y="152602"/>
            <a:ext cx="360000" cy="360000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588" y="6262493"/>
            <a:ext cx="554992" cy="55499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A4D1BF-CDC9-B79E-F67C-53126DF9DD24}"/>
              </a:ext>
            </a:extLst>
          </p:cNvPr>
          <p:cNvSpPr/>
          <p:nvPr/>
        </p:nvSpPr>
        <p:spPr>
          <a:xfrm>
            <a:off x="5381624" y="6574696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C171F-9CF8-1A22-55F3-C7CC9A3A5CE7}"/>
              </a:ext>
            </a:extLst>
          </p:cNvPr>
          <p:cNvSpPr txBox="1"/>
          <p:nvPr/>
        </p:nvSpPr>
        <p:spPr>
          <a:xfrm>
            <a:off x="674084" y="6390030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ambria" panose="02040503050406030204" pitchFamily="18" charset="0"/>
              </a:rPr>
              <a:t>Explore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612940" y="305541"/>
            <a:ext cx="277423" cy="48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D9053441-DC04-05D2-6795-798325341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-1185240"/>
            <a:ext cx="846144" cy="8461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0DA1CF-0637-BDC0-EE2C-E611FB566841}"/>
              </a:ext>
            </a:extLst>
          </p:cNvPr>
          <p:cNvSpPr txBox="1"/>
          <p:nvPr/>
        </p:nvSpPr>
        <p:spPr>
          <a:xfrm rot="5400000">
            <a:off x="1605009" y="21962385"/>
            <a:ext cx="132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C000"/>
                </a:solidFill>
                <a:latin typeface="Congenial SemiBold" panose="02000503040000020004" pitchFamily="2" charset="0"/>
              </a:rPr>
              <a:t>………………………………………………………………………………………………………………………</a:t>
            </a:r>
          </a:p>
        </p:txBody>
      </p:sp>
      <p:pic>
        <p:nvPicPr>
          <p:cNvPr id="33" name="Graphic 32" descr="Airplane with solid fill">
            <a:extLst>
              <a:ext uri="{FF2B5EF4-FFF2-40B4-BE49-F238E27FC236}">
                <a16:creationId xmlns:a16="http://schemas.microsoft.com/office/drawing/2014/main" id="{35A61E24-3611-5678-BB4A-B915601CB3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-2329991" y="-88527"/>
            <a:ext cx="805704" cy="80570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221D6122-E37A-6C92-CDA1-2BE8566CD324}"/>
              </a:ext>
            </a:extLst>
          </p:cNvPr>
          <p:cNvSpPr/>
          <p:nvPr/>
        </p:nvSpPr>
        <p:spPr>
          <a:xfrm rot="4898692">
            <a:off x="10436626" y="22289539"/>
            <a:ext cx="384439" cy="368300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952DA35-F196-DAC8-A10D-D89ADA294228}"/>
              </a:ext>
            </a:extLst>
          </p:cNvPr>
          <p:cNvSpPr/>
          <p:nvPr/>
        </p:nvSpPr>
        <p:spPr>
          <a:xfrm rot="4895331">
            <a:off x="9284594" y="20841268"/>
            <a:ext cx="359091" cy="360872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AD0E8A6-885C-0D07-D047-0D8B01096549}"/>
              </a:ext>
            </a:extLst>
          </p:cNvPr>
          <p:cNvSpPr/>
          <p:nvPr/>
        </p:nvSpPr>
        <p:spPr>
          <a:xfrm>
            <a:off x="9426053" y="209772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3F7BB51-C412-DFD1-4467-EBBC85E5047F}"/>
              </a:ext>
            </a:extLst>
          </p:cNvPr>
          <p:cNvSpPr/>
          <p:nvPr/>
        </p:nvSpPr>
        <p:spPr>
          <a:xfrm>
            <a:off x="10592836" y="22468591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4AD178-8139-769C-994A-6519AF8B2813}"/>
              </a:ext>
            </a:extLst>
          </p:cNvPr>
          <p:cNvSpPr/>
          <p:nvPr/>
        </p:nvSpPr>
        <p:spPr>
          <a:xfrm>
            <a:off x="3456333" y="7500183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7E8C2FF-2635-B4BB-1DC0-8AD5F93B5FA1}"/>
              </a:ext>
            </a:extLst>
          </p:cNvPr>
          <p:cNvSpPr/>
          <p:nvPr/>
        </p:nvSpPr>
        <p:spPr>
          <a:xfrm>
            <a:off x="6545951" y="15714767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DB3CF92-F719-A169-0D01-7A55DC1A80F3}"/>
              </a:ext>
            </a:extLst>
          </p:cNvPr>
          <p:cNvSpPr/>
          <p:nvPr/>
        </p:nvSpPr>
        <p:spPr>
          <a:xfrm>
            <a:off x="3156546" y="13904498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DDDC21D-1239-6DE9-3928-0DA9542B3D17}"/>
              </a:ext>
            </a:extLst>
          </p:cNvPr>
          <p:cNvSpPr/>
          <p:nvPr/>
        </p:nvSpPr>
        <p:spPr>
          <a:xfrm>
            <a:off x="4963116" y="14855249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Graphic 35" descr="Marker with solid fill">
            <a:extLst>
              <a:ext uri="{FF2B5EF4-FFF2-40B4-BE49-F238E27FC236}">
                <a16:creationId xmlns:a16="http://schemas.microsoft.com/office/drawing/2014/main" id="{EFC699AB-9924-A427-4FD4-34A207FD1E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6153" y="7846927"/>
            <a:ext cx="390184" cy="390184"/>
          </a:xfrm>
          <a:prstGeom prst="rect">
            <a:avLst/>
          </a:prstGeom>
        </p:spPr>
      </p:pic>
      <p:sp>
        <p:nvSpPr>
          <p:cNvPr id="37" name="Avrundet rektangel 36">
            <a:extLst>
              <a:ext uri="{FF2B5EF4-FFF2-40B4-BE49-F238E27FC236}">
                <a16:creationId xmlns:a16="http://schemas.microsoft.com/office/drawing/2014/main" id="{541AAD9B-CA52-9D48-830E-766F53E51690}"/>
              </a:ext>
            </a:extLst>
          </p:cNvPr>
          <p:cNvSpPr/>
          <p:nvPr/>
        </p:nvSpPr>
        <p:spPr>
          <a:xfrm rot="2549901">
            <a:off x="6078467" y="-1535443"/>
            <a:ext cx="2444110" cy="700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94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910676" y="-1645875"/>
            <a:ext cx="1461241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376725" y="6287724"/>
            <a:ext cx="1663271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032927" y="-1429939"/>
            <a:ext cx="85484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 rot="16200000">
            <a:off x="7576091" y="1086146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314084" y="2916948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4802" y="152602"/>
            <a:ext cx="360000" cy="360000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6588" y="6262493"/>
            <a:ext cx="554992" cy="554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7C171F-9CF8-1A22-55F3-C7CC9A3A5CE7}"/>
              </a:ext>
            </a:extLst>
          </p:cNvPr>
          <p:cNvSpPr txBox="1"/>
          <p:nvPr/>
        </p:nvSpPr>
        <p:spPr>
          <a:xfrm>
            <a:off x="674084" y="6355323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ambria" panose="02040503050406030204" pitchFamily="18" charset="0"/>
              </a:rPr>
              <a:t>Explore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-379582" y="314325"/>
            <a:ext cx="242177" cy="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769" y="66674"/>
            <a:ext cx="634942" cy="6349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87FDF-6C00-12F9-6380-934719B28845}"/>
              </a:ext>
            </a:extLst>
          </p:cNvPr>
          <p:cNvSpPr txBox="1"/>
          <p:nvPr/>
        </p:nvSpPr>
        <p:spPr>
          <a:xfrm>
            <a:off x="708434" y="1393695"/>
            <a:ext cx="649107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 b="1" u="sng"/>
            </a:pPr>
            <a:r>
              <a:rPr lang="en-US">
                <a:solidFill>
                  <a:schemeClr val="bg1"/>
                </a:solidFill>
              </a:rPr>
              <a:t>Specification/functions :</a:t>
            </a:r>
          </a:p>
          <a:p>
            <a:pPr marL="342900" indent="-342900">
              <a:buSzPct val="100000"/>
              <a:buAutoNum type="arabicPeriod"/>
            </a:pPr>
            <a:r>
              <a:rPr lang="en-US">
                <a:solidFill>
                  <a:schemeClr val="bg1"/>
                </a:solidFill>
              </a:rPr>
              <a:t>The Slave will move in predefined pattern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342900" indent="-342900">
              <a:buSzPct val="100000"/>
              <a:buAutoNum type="arabicPeriod"/>
            </a:pPr>
            <a:r>
              <a:rPr lang="en-US">
                <a:solidFill>
                  <a:schemeClr val="bg1"/>
                </a:solidFill>
              </a:rPr>
              <a:t>The Slave will detect a flying anti drone object and shares information to Master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342900" indent="-342900">
              <a:buSzPct val="100000"/>
              <a:buAutoNum type="arabicPeriod"/>
            </a:pPr>
            <a:r>
              <a:rPr lang="en-US">
                <a:solidFill>
                  <a:schemeClr val="bg1"/>
                </a:solidFill>
              </a:rPr>
              <a:t>Master calculates distance and commands to shoot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342900" indent="-342900">
              <a:buSzPct val="100000"/>
              <a:buAutoNum type="arabicPeriod"/>
            </a:pPr>
            <a:r>
              <a:rPr lang="en-US">
                <a:solidFill>
                  <a:schemeClr val="bg1"/>
                </a:solidFill>
              </a:rPr>
              <a:t>Slave shoots the flying target  </a:t>
            </a:r>
          </a:p>
          <a:p>
            <a:pPr marL="342900" indent="-342900">
              <a:buSzPct val="100000"/>
              <a:buAutoNum type="arabicPeriod"/>
            </a:pP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>
              <a:buSzPct val="100000"/>
            </a:pP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>
              <a:buSzPct val="100000"/>
            </a:pPr>
            <a:r>
              <a:rPr lang="en-US">
                <a:solidFill>
                  <a:schemeClr val="bg1"/>
                </a:solidFill>
              </a:rPr>
              <a:t>DESIGN COMPONENTS: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      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27D30C-4FE9-A9AC-E96E-DAC5F05C4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9112" y="958027"/>
            <a:ext cx="4203815" cy="4695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Airplane with solid fill">
            <a:extLst>
              <a:ext uri="{FF2B5EF4-FFF2-40B4-BE49-F238E27FC236}">
                <a16:creationId xmlns:a16="http://schemas.microsoft.com/office/drawing/2014/main" id="{82F8E314-61CA-713D-2361-DE4C4A8A9C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2808273" y="-436743"/>
            <a:ext cx="1641775" cy="1641775"/>
          </a:xfrm>
          <a:prstGeom prst="rect">
            <a:avLst/>
          </a:prstGeom>
        </p:spPr>
      </p:pic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42501720-8CF8-8470-9D60-4615E110BD67}"/>
              </a:ext>
            </a:extLst>
          </p:cNvPr>
          <p:cNvSpPr/>
          <p:nvPr/>
        </p:nvSpPr>
        <p:spPr>
          <a:xfrm>
            <a:off x="7683578" y="1207495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99E974-9119-686A-66B4-BC4341C1AAE0}"/>
              </a:ext>
            </a:extLst>
          </p:cNvPr>
          <p:cNvSpPr/>
          <p:nvPr/>
        </p:nvSpPr>
        <p:spPr>
          <a:xfrm>
            <a:off x="9451453" y="348298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10568491" y="4952977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233DD-D49F-2A28-AA3A-A16B22C5FAE8}"/>
              </a:ext>
            </a:extLst>
          </p:cNvPr>
          <p:cNvSpPr txBox="1"/>
          <p:nvPr/>
        </p:nvSpPr>
        <p:spPr>
          <a:xfrm>
            <a:off x="987060" y="665001"/>
            <a:ext cx="5347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General Architecture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40266D6-56EB-67F1-BD5B-BB05C03C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78134" y="4351103"/>
            <a:ext cx="1254877" cy="1088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0ED3FAC-53B9-1049-2DF7-F3F2E43C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8805" y="4308460"/>
            <a:ext cx="1234667" cy="11558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C4B2C3E-5E33-5605-1B52-933D5A2DB13E}"/>
              </a:ext>
            </a:extLst>
          </p:cNvPr>
          <p:cNvSpPr/>
          <p:nvPr/>
        </p:nvSpPr>
        <p:spPr>
          <a:xfrm>
            <a:off x="6542495" y="4231047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2ABAC47-02CD-6AB3-2157-FB9B0DCE1956}"/>
              </a:ext>
            </a:extLst>
          </p:cNvPr>
          <p:cNvSpPr/>
          <p:nvPr/>
        </p:nvSpPr>
        <p:spPr>
          <a:xfrm>
            <a:off x="3156856" y="4198466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063A2F6-C303-9DF4-C16B-20E126770F2B}"/>
              </a:ext>
            </a:extLst>
          </p:cNvPr>
          <p:cNvSpPr/>
          <p:nvPr/>
        </p:nvSpPr>
        <p:spPr>
          <a:xfrm>
            <a:off x="4982885" y="4198466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6FFB70-100F-B0E9-78AE-5FDA1361CEBC}"/>
              </a:ext>
            </a:extLst>
          </p:cNvPr>
          <p:cNvSpPr/>
          <p:nvPr/>
        </p:nvSpPr>
        <p:spPr>
          <a:xfrm>
            <a:off x="5381624" y="7619724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4A387C8-7527-D5DE-74D4-D743F9F3864B}"/>
              </a:ext>
            </a:extLst>
          </p:cNvPr>
          <p:cNvSpPr/>
          <p:nvPr/>
        </p:nvSpPr>
        <p:spPr>
          <a:xfrm>
            <a:off x="3456333" y="6531189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Graphic 36" descr="Moon with solid fill">
            <a:extLst>
              <a:ext uri="{FF2B5EF4-FFF2-40B4-BE49-F238E27FC236}">
                <a16:creationId xmlns:a16="http://schemas.microsoft.com/office/drawing/2014/main" id="{741343A2-F942-84EB-35AD-73EFD3FCD8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420014">
            <a:off x="11597456" y="170390"/>
            <a:ext cx="523220" cy="55321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1B288E-CD86-88B6-D9E6-DCA9751FCB4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6" t="-84862" r="-51148" b="84862"/>
          <a:stretch/>
        </p:blipFill>
        <p:spPr>
          <a:xfrm>
            <a:off x="11573407" y="-5815338"/>
            <a:ext cx="6854653" cy="6854653"/>
          </a:xfrm>
          <a:prstGeom prst="flowChartConnector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E4C0CD2B-5832-0E2B-A1D6-20DF3FD918C9}"/>
              </a:ext>
            </a:extLst>
          </p:cNvPr>
          <p:cNvSpPr/>
          <p:nvPr/>
        </p:nvSpPr>
        <p:spPr>
          <a:xfrm rot="9533394">
            <a:off x="2823788" y="477022"/>
            <a:ext cx="152261" cy="130155"/>
          </a:xfrm>
          <a:prstGeom prst="hexagon">
            <a:avLst>
              <a:gd name="adj" fmla="val 33181"/>
              <a:gd name="vf" fmla="val 11547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E5B88602-5573-4090-B8AC-03D65B37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182" y="4321047"/>
            <a:ext cx="1305942" cy="1148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59342AE-B5AC-46DF-A552-CD37B8D23AE9}"/>
              </a:ext>
            </a:extLst>
          </p:cNvPr>
          <p:cNvSpPr/>
          <p:nvPr/>
        </p:nvSpPr>
        <p:spPr>
          <a:xfrm flipH="1">
            <a:off x="1666256" y="4250625"/>
            <a:ext cx="198218" cy="199297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D16359-172B-4520-9EBF-39955E9F5B26}"/>
              </a:ext>
            </a:extLst>
          </p:cNvPr>
          <p:cNvSpPr txBox="1"/>
          <p:nvPr/>
        </p:nvSpPr>
        <p:spPr>
          <a:xfrm>
            <a:off x="314084" y="5622974"/>
            <a:ext cx="7569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Arial Black" panose="020B0A04020102020204" pitchFamily="34" charset="0"/>
              </a:rPr>
              <a:t>2 Rare </a:t>
            </a:r>
            <a:r>
              <a:rPr lang="fr-FR" sz="1200" err="1">
                <a:solidFill>
                  <a:schemeClr val="bg1"/>
                </a:solidFill>
                <a:latin typeface="Arial Black" panose="020B0A04020102020204" pitchFamily="34" charset="0"/>
              </a:rPr>
              <a:t>wheels</a:t>
            </a:r>
            <a:r>
              <a:rPr lang="fr-FR" sz="1200">
                <a:solidFill>
                  <a:schemeClr val="bg1"/>
                </a:solidFill>
                <a:latin typeface="Arial Black" panose="020B0A04020102020204" pitchFamily="34" charset="0"/>
              </a:rPr>
              <a:t>          4 Motors 	       </a:t>
            </a:r>
            <a:r>
              <a:rPr lang="fr-FR" sz="1200" err="1">
                <a:solidFill>
                  <a:schemeClr val="bg1"/>
                </a:solidFill>
                <a:latin typeface="Arial Black" panose="020B0A04020102020204" pitchFamily="34" charset="0"/>
              </a:rPr>
              <a:t>Pixy</a:t>
            </a:r>
            <a:r>
              <a:rPr lang="fr-FR" sz="1200">
                <a:solidFill>
                  <a:schemeClr val="bg1"/>
                </a:solidFill>
                <a:latin typeface="Arial Black" panose="020B0A04020102020204" pitchFamily="34" charset="0"/>
              </a:rPr>
              <a:t> camera          1 </a:t>
            </a:r>
            <a:r>
              <a:rPr lang="fr-FR" sz="1200" err="1">
                <a:solidFill>
                  <a:schemeClr val="bg1"/>
                </a:solidFill>
                <a:latin typeface="Arial Black" panose="020B0A04020102020204" pitchFamily="34" charset="0"/>
              </a:rPr>
              <a:t>Idler</a:t>
            </a:r>
            <a:r>
              <a:rPr lang="fr-FR" sz="120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Arial Black" panose="020B0A04020102020204" pitchFamily="34" charset="0"/>
              </a:rPr>
              <a:t>wheel</a:t>
            </a:r>
            <a:endParaRPr lang="fr-FR" sz="1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6E185AF0-4C4D-4B7D-A9D6-2C7385AA9692}"/>
              </a:ext>
            </a:extLst>
          </p:cNvPr>
          <p:cNvSpPr/>
          <p:nvPr/>
        </p:nvSpPr>
        <p:spPr>
          <a:xfrm flipH="1" flipV="1">
            <a:off x="11626992" y="5912909"/>
            <a:ext cx="75851" cy="8722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F32ED90-1957-45B0-83D4-03D36F4DEF1B}"/>
              </a:ext>
            </a:extLst>
          </p:cNvPr>
          <p:cNvSpPr/>
          <p:nvPr/>
        </p:nvSpPr>
        <p:spPr>
          <a:xfrm rot="16200000">
            <a:off x="11518797" y="5874763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888B88A-5920-4313-A602-395DBAD3EAF5}"/>
              </a:ext>
            </a:extLst>
          </p:cNvPr>
          <p:cNvSpPr/>
          <p:nvPr/>
        </p:nvSpPr>
        <p:spPr>
          <a:xfrm>
            <a:off x="7988378" y="1512295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Pack Roue Folle Avec Support LEGO® MINDSTORMS® Education EV3 : Amazon.fr:  Jeux et Jouets">
            <a:extLst>
              <a:ext uri="{FF2B5EF4-FFF2-40B4-BE49-F238E27FC236}">
                <a16:creationId xmlns:a16="http://schemas.microsoft.com/office/drawing/2014/main" id="{763DCEE9-B020-BAF9-CC0A-C6AD9D2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96" y="4444179"/>
            <a:ext cx="1163238" cy="9733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17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56" grpId="0" animBg="1"/>
          <p:bldP spid="2" grpId="0"/>
          <p:bldP spid="50" grpId="0" animBg="1"/>
          <p:bldP spid="51" grpId="0" animBg="1"/>
          <p:bldP spid="5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56" grpId="0" animBg="1"/>
          <p:bldP spid="2" grpId="0"/>
          <p:bldP spid="50" grpId="0" animBg="1"/>
          <p:bldP spid="51" grpId="0" animBg="1"/>
          <p:bldP spid="5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910676" y="-1645875"/>
            <a:ext cx="1461241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376725" y="6287724"/>
            <a:ext cx="1663271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032927" y="-1429939"/>
            <a:ext cx="85484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 rot="16200000">
            <a:off x="8057236" y="431340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314084" y="2916948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4802" y="152602"/>
            <a:ext cx="360000" cy="36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-379582" y="314325"/>
            <a:ext cx="242177" cy="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69" y="66674"/>
            <a:ext cx="634942" cy="6349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87FDF-6C00-12F9-6380-934719B28845}"/>
              </a:ext>
            </a:extLst>
          </p:cNvPr>
          <p:cNvSpPr txBox="1"/>
          <p:nvPr/>
        </p:nvSpPr>
        <p:spPr>
          <a:xfrm>
            <a:off x="877323" y="1449890"/>
            <a:ext cx="6016467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cs typeface="Calibri"/>
              </a:rPr>
              <a:t>Master robot : 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cs typeface="Calibri"/>
              </a:rPr>
              <a:t>Main </a:t>
            </a:r>
            <a:r>
              <a:rPr lang="fr-FR" err="1">
                <a:solidFill>
                  <a:schemeClr val="bg1"/>
                </a:solidFill>
                <a:cs typeface="Calibri"/>
              </a:rPr>
              <a:t>board</a:t>
            </a:r>
            <a:r>
              <a:rPr lang="fr-FR">
                <a:solidFill>
                  <a:schemeClr val="bg1"/>
                </a:solidFill>
                <a:cs typeface="Calibri"/>
              </a:rPr>
              <a:t> (Lego EV3)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cs typeface="Calibri"/>
              </a:rPr>
              <a:t>Communication module (Wifi </a:t>
            </a:r>
            <a:r>
              <a:rPr lang="fr-FR" err="1">
                <a:solidFill>
                  <a:schemeClr val="bg1"/>
                </a:solidFill>
                <a:cs typeface="Calibri"/>
              </a:rPr>
              <a:t>dongle</a:t>
            </a:r>
            <a:r>
              <a:rPr lang="fr-FR">
                <a:solidFill>
                  <a:schemeClr val="bg1"/>
                </a:solidFill>
                <a:cs typeface="Calibri"/>
              </a:rPr>
              <a:t>)</a:t>
            </a:r>
          </a:p>
          <a:p>
            <a:pPr lvl="1"/>
            <a:endParaRPr lang="zh-CN" altLang="en-US">
              <a:solidFill>
                <a:schemeClr val="bg1"/>
              </a:solidFill>
              <a:ea typeface="等线" panose="02010600030101010101" pitchFamily="2" charset="-122"/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Here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EV3 brick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which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serves as the control center and power station for the robot</a:t>
            </a:r>
          </a:p>
          <a:p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To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connect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two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bricks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WiFi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dongles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allow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communication at longer distances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wirelessly</a:t>
            </a: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Master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host in socket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connection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for communication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between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robots</a:t>
            </a:r>
          </a:p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E1FCD8-6B4E-B0E0-2222-4B4DA889B347}"/>
              </a:ext>
            </a:extLst>
          </p:cNvPr>
          <p:cNvSpPr txBox="1"/>
          <p:nvPr/>
        </p:nvSpPr>
        <p:spPr>
          <a:xfrm>
            <a:off x="674084" y="130862"/>
            <a:ext cx="65126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5400" b="1">
                <a:solidFill>
                  <a:schemeClr val="bg1"/>
                </a:solidFill>
                <a:latin typeface="Candara"/>
              </a:rPr>
              <a:t>Hardware Design: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7B9767F-1949-A897-7181-770E09517E21}"/>
              </a:ext>
            </a:extLst>
          </p:cNvPr>
          <p:cNvSpPr/>
          <p:nvPr/>
        </p:nvSpPr>
        <p:spPr>
          <a:xfrm rot="16200000">
            <a:off x="11591916" y="6111304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230667C0-5252-F7EE-E201-52D30447A111}"/>
              </a:ext>
            </a:extLst>
          </p:cNvPr>
          <p:cNvSpPr/>
          <p:nvPr/>
        </p:nvSpPr>
        <p:spPr>
          <a:xfrm rot="16200000">
            <a:off x="8047459" y="394067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Graphic 54" descr="Airplane with solid fill">
            <a:extLst>
              <a:ext uri="{FF2B5EF4-FFF2-40B4-BE49-F238E27FC236}">
                <a16:creationId xmlns:a16="http://schemas.microsoft.com/office/drawing/2014/main" id="{82F8E314-61CA-713D-2361-DE4C4A8A9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808273" y="-436743"/>
            <a:ext cx="1641775" cy="1641775"/>
          </a:xfrm>
          <a:prstGeom prst="rect">
            <a:avLst/>
          </a:prstGeom>
        </p:spPr>
      </p:pic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42501720-8CF8-8470-9D60-4615E110BD67}"/>
              </a:ext>
            </a:extLst>
          </p:cNvPr>
          <p:cNvSpPr/>
          <p:nvPr/>
        </p:nvSpPr>
        <p:spPr>
          <a:xfrm>
            <a:off x="8176386" y="5477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11724907" y="6266212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233DD-D49F-2A28-AA3A-A16B22C5FAE8}"/>
              </a:ext>
            </a:extLst>
          </p:cNvPr>
          <p:cNvSpPr txBox="1"/>
          <p:nvPr/>
        </p:nvSpPr>
        <p:spPr>
          <a:xfrm>
            <a:off x="314085" y="1176523"/>
            <a:ext cx="61942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/>
              </a:rPr>
              <a:t>                    Master robot  </a:t>
            </a:r>
            <a:endParaRPr lang="fr-FR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40266D6-56EB-67F1-BD5B-BB05C03C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30232" y="794657"/>
            <a:ext cx="4118762" cy="5631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C4B2C3E-5E33-5605-1B52-933D5A2DB13E}"/>
              </a:ext>
            </a:extLst>
          </p:cNvPr>
          <p:cNvSpPr/>
          <p:nvPr/>
        </p:nvSpPr>
        <p:spPr>
          <a:xfrm>
            <a:off x="6980455" y="6324323"/>
            <a:ext cx="180000" cy="180000"/>
          </a:xfrm>
          <a:prstGeom prst="flowChartConnector">
            <a:avLst/>
          </a:prstGeom>
          <a:solidFill>
            <a:srgbClr val="884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6FFB70-100F-B0E9-78AE-5FDA1361CEBC}"/>
              </a:ext>
            </a:extLst>
          </p:cNvPr>
          <p:cNvSpPr/>
          <p:nvPr/>
        </p:nvSpPr>
        <p:spPr>
          <a:xfrm>
            <a:off x="5381624" y="7619724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4A387C8-7527-D5DE-74D4-D743F9F3864B}"/>
              </a:ext>
            </a:extLst>
          </p:cNvPr>
          <p:cNvSpPr/>
          <p:nvPr/>
        </p:nvSpPr>
        <p:spPr>
          <a:xfrm>
            <a:off x="3456333" y="6531189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Graphic 36" descr="Moon with solid fill">
            <a:extLst>
              <a:ext uri="{FF2B5EF4-FFF2-40B4-BE49-F238E27FC236}">
                <a16:creationId xmlns:a16="http://schemas.microsoft.com/office/drawing/2014/main" id="{741343A2-F942-84EB-35AD-73EFD3FCD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420014">
            <a:off x="11597456" y="170390"/>
            <a:ext cx="523220" cy="55321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1B288E-CD86-88B6-D9E6-DCA9751FCB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88" t="84653" r="97566" b="-84653"/>
          <a:stretch/>
        </p:blipFill>
        <p:spPr>
          <a:xfrm>
            <a:off x="-6557884" y="5804358"/>
            <a:ext cx="6854653" cy="6854653"/>
          </a:xfrm>
          <a:prstGeom prst="flowChartConnector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861604C2-8B62-837A-9450-AB9535AA7A68}"/>
              </a:ext>
            </a:extLst>
          </p:cNvPr>
          <p:cNvSpPr/>
          <p:nvPr/>
        </p:nvSpPr>
        <p:spPr>
          <a:xfrm rot="10961102">
            <a:off x="5514452" y="6498388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01C63BF-15A3-B00F-8A53-84487E1E9CD4}"/>
              </a:ext>
            </a:extLst>
          </p:cNvPr>
          <p:cNvSpPr/>
          <p:nvPr/>
        </p:nvSpPr>
        <p:spPr>
          <a:xfrm rot="11282559">
            <a:off x="6041357" y="4523750"/>
            <a:ext cx="3128080" cy="6198617"/>
          </a:xfrm>
          <a:prstGeom prst="blockArc">
            <a:avLst>
              <a:gd name="adj1" fmla="val 10723584"/>
              <a:gd name="adj2" fmla="val 21219252"/>
              <a:gd name="adj3" fmla="val 219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72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9910676" y="-1645875"/>
            <a:ext cx="1461241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A54455-9D66-C063-6B37-4C21A8461995}"/>
              </a:ext>
            </a:extLst>
          </p:cNvPr>
          <p:cNvSpPr/>
          <p:nvPr/>
        </p:nvSpPr>
        <p:spPr>
          <a:xfrm rot="7860059">
            <a:off x="10376725" y="6287724"/>
            <a:ext cx="1663271" cy="69743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032927" y="-1429939"/>
            <a:ext cx="854842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34DC931-4A44-6109-4564-EA0B77F1F471}"/>
              </a:ext>
            </a:extLst>
          </p:cNvPr>
          <p:cNvSpPr/>
          <p:nvPr/>
        </p:nvSpPr>
        <p:spPr>
          <a:xfrm rot="16200000">
            <a:off x="8057236" y="431340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314084" y="2916948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404084" y="3399278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74807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4802" y="152602"/>
            <a:ext cx="360000" cy="36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-379582" y="314325"/>
            <a:ext cx="242177" cy="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69" y="66674"/>
            <a:ext cx="634942" cy="6349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87FDF-6C00-12F9-6380-934719B28845}"/>
              </a:ext>
            </a:extLst>
          </p:cNvPr>
          <p:cNvSpPr txBox="1"/>
          <p:nvPr/>
        </p:nvSpPr>
        <p:spPr>
          <a:xfrm>
            <a:off x="940973" y="1507752"/>
            <a:ext cx="585047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chemeClr val="bg1"/>
              </a:solidFill>
              <a:ea typeface="等线" panose="02010600030101010101" pitchFamily="2" charset="-122"/>
              <a:cs typeface="Calibri"/>
            </a:endParaRPr>
          </a:p>
          <a:p>
            <a:pPr marL="285750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cs typeface="Calibri"/>
              </a:rPr>
              <a:t>Slave robot: EV3 Brick, Wifi </a:t>
            </a:r>
            <a:r>
              <a:rPr lang="fr-FR" err="1">
                <a:solidFill>
                  <a:schemeClr val="bg1"/>
                </a:solidFill>
                <a:cs typeface="Calibri"/>
              </a:rPr>
              <a:t>dongle</a:t>
            </a:r>
            <a:r>
              <a:rPr lang="fr-FR">
                <a:solidFill>
                  <a:schemeClr val="bg1"/>
                </a:solidFill>
                <a:cs typeface="Calibri"/>
              </a:rPr>
              <a:t> ,</a:t>
            </a:r>
            <a:r>
              <a:rPr lang="fr-FR" err="1">
                <a:solidFill>
                  <a:schemeClr val="bg1"/>
                </a:solidFill>
                <a:cs typeface="Calibri"/>
              </a:rPr>
              <a:t>wheels</a:t>
            </a:r>
            <a:r>
              <a:rPr lang="fr-FR">
                <a:solidFill>
                  <a:schemeClr val="bg1"/>
                </a:solidFill>
                <a:cs typeface="Calibri"/>
              </a:rPr>
              <a:t>, </a:t>
            </a:r>
            <a:r>
              <a:rPr lang="fr-FR" err="1">
                <a:solidFill>
                  <a:schemeClr val="bg1"/>
                </a:solidFill>
                <a:cs typeface="Calibri"/>
              </a:rPr>
              <a:t>pixy</a:t>
            </a:r>
            <a:r>
              <a:rPr lang="fr-FR">
                <a:solidFill>
                  <a:schemeClr val="bg1"/>
                </a:solidFill>
                <a:cs typeface="Calibri"/>
              </a:rPr>
              <a:t> camera, shooter, Large </a:t>
            </a:r>
            <a:r>
              <a:rPr lang="fr-FR" err="1">
                <a:solidFill>
                  <a:schemeClr val="bg1"/>
                </a:solidFill>
                <a:cs typeface="Calibri"/>
              </a:rPr>
              <a:t>serving</a:t>
            </a:r>
            <a:r>
              <a:rPr lang="fr-FR">
                <a:solidFill>
                  <a:schemeClr val="bg1"/>
                </a:solidFill>
                <a:cs typeface="Calibri"/>
              </a:rPr>
              <a:t> Motors</a:t>
            </a: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Here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EV3 brick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which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Serves as the control center and power station for the robot.</a:t>
            </a: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 To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connect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two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bricks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 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WiFi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dongles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allows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communication at longer distances.</a:t>
            </a:r>
          </a:p>
          <a:p>
            <a:pPr marL="285750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cs typeface="Calibri"/>
              </a:rPr>
              <a:t>For slave robot </a:t>
            </a:r>
            <a:r>
              <a:rPr lang="fr-FR" err="1">
                <a:solidFill>
                  <a:schemeClr val="bg1"/>
                </a:solidFill>
                <a:cs typeface="Calibri"/>
              </a:rPr>
              <a:t>we</a:t>
            </a:r>
            <a:r>
              <a:rPr lang="fr-FR">
                <a:solidFill>
                  <a:schemeClr val="bg1"/>
                </a:solidFill>
                <a:cs typeface="Calibri"/>
              </a:rPr>
              <a:t> are </a:t>
            </a:r>
            <a:r>
              <a:rPr lang="fr-FR" err="1">
                <a:solidFill>
                  <a:schemeClr val="bg1"/>
                </a:solidFill>
                <a:cs typeface="Calibri"/>
              </a:rPr>
              <a:t>using</a:t>
            </a:r>
            <a:r>
              <a:rPr lang="fr-FR">
                <a:solidFill>
                  <a:schemeClr val="bg1"/>
                </a:solidFill>
                <a:cs typeface="Calibri"/>
              </a:rPr>
              <a:t> 4 EV3 large </a:t>
            </a:r>
            <a:r>
              <a:rPr lang="fr-FR" err="1">
                <a:solidFill>
                  <a:schemeClr val="bg1"/>
                </a:solidFill>
                <a:cs typeface="Calibri"/>
              </a:rPr>
              <a:t>motors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which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had</a:t>
            </a:r>
            <a:r>
              <a:rPr lang="fr-FR">
                <a:solidFill>
                  <a:schemeClr val="bg1"/>
                </a:solidFill>
                <a:cs typeface="Calibri"/>
              </a:rPr>
              <a:t> </a:t>
            </a:r>
            <a:r>
              <a:rPr lang="fr-FR" err="1">
                <a:solidFill>
                  <a:schemeClr val="bg1"/>
                </a:solidFill>
                <a:cs typeface="Calibri"/>
              </a:rPr>
              <a:t>built</a:t>
            </a:r>
            <a:r>
              <a:rPr lang="fr-FR">
                <a:solidFill>
                  <a:schemeClr val="bg1"/>
                </a:solidFill>
                <a:cs typeface="Calibri"/>
              </a:rPr>
              <a:t> in rotation </a:t>
            </a:r>
            <a:r>
              <a:rPr lang="fr-FR" err="1">
                <a:solidFill>
                  <a:schemeClr val="bg1"/>
                </a:solidFill>
                <a:cs typeface="Calibri"/>
              </a:rPr>
              <a:t>motor</a:t>
            </a:r>
            <a:r>
              <a:rPr lang="fr-FR">
                <a:solidFill>
                  <a:schemeClr val="bg1"/>
                </a:solidFill>
                <a:cs typeface="Calibri"/>
              </a:rPr>
              <a:t> for </a:t>
            </a:r>
            <a:r>
              <a:rPr lang="fr-FR" err="1">
                <a:solidFill>
                  <a:schemeClr val="bg1"/>
                </a:solidFill>
                <a:cs typeface="Calibri"/>
              </a:rPr>
              <a:t>wheels</a:t>
            </a:r>
            <a:r>
              <a:rPr lang="fr-FR">
                <a:solidFill>
                  <a:schemeClr val="bg1"/>
                </a:solidFill>
                <a:cs typeface="Calibri"/>
              </a:rPr>
              <a:t>, </a:t>
            </a:r>
            <a:r>
              <a:rPr lang="fr-FR" err="1">
                <a:solidFill>
                  <a:schemeClr val="bg1"/>
                </a:solidFill>
                <a:cs typeface="Calibri"/>
              </a:rPr>
              <a:t>elevation</a:t>
            </a:r>
            <a:r>
              <a:rPr lang="fr-FR">
                <a:solidFill>
                  <a:schemeClr val="bg1"/>
                </a:solidFill>
                <a:cs typeface="Calibri"/>
              </a:rPr>
              <a:t> of camera and for the shooting part.</a:t>
            </a:r>
          </a:p>
          <a:p>
            <a:pPr marL="285750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cs typeface="Calibri"/>
              </a:rPr>
              <a:t>Pixy</a:t>
            </a:r>
            <a:r>
              <a:rPr lang="fr-FR">
                <a:solidFill>
                  <a:schemeClr val="bg1"/>
                </a:solidFill>
                <a:cs typeface="Calibri"/>
              </a:rPr>
              <a:t> camera 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primarily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color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sensor,a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highly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optimized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specialized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sensor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here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chose Red and Yellow as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colors.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E1FCD8-6B4E-B0E0-2222-4B4DA889B347}"/>
              </a:ext>
            </a:extLst>
          </p:cNvPr>
          <p:cNvSpPr txBox="1"/>
          <p:nvPr/>
        </p:nvSpPr>
        <p:spPr>
          <a:xfrm>
            <a:off x="674084" y="130862"/>
            <a:ext cx="65126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5400" b="1">
                <a:solidFill>
                  <a:schemeClr val="bg1"/>
                </a:solidFill>
                <a:latin typeface="Candara"/>
              </a:rPr>
              <a:t>Hardware Design</a:t>
            </a:r>
            <a:r>
              <a:rPr lang="fr-FR" sz="5400">
                <a:solidFill>
                  <a:schemeClr val="bg1"/>
                </a:solidFill>
                <a:latin typeface="Candara"/>
              </a:rPr>
              <a:t>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927D30C-4FE9-A9AC-E96E-DAC5F05C4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9884" y="368621"/>
            <a:ext cx="4117710" cy="58309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E7B9767F-1949-A897-7181-770E09517E21}"/>
              </a:ext>
            </a:extLst>
          </p:cNvPr>
          <p:cNvSpPr/>
          <p:nvPr/>
        </p:nvSpPr>
        <p:spPr>
          <a:xfrm rot="16200000">
            <a:off x="11591916" y="6111304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230667C0-5252-F7EE-E201-52D30447A111}"/>
              </a:ext>
            </a:extLst>
          </p:cNvPr>
          <p:cNvSpPr/>
          <p:nvPr/>
        </p:nvSpPr>
        <p:spPr>
          <a:xfrm rot="16200000">
            <a:off x="8047459" y="394067"/>
            <a:ext cx="310300" cy="304797"/>
          </a:xfrm>
          <a:prstGeom prst="hexagon">
            <a:avLst>
              <a:gd name="adj" fmla="val 58168"/>
              <a:gd name="vf" fmla="val 1154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Graphic 54" descr="Airplane with solid fill">
            <a:extLst>
              <a:ext uri="{FF2B5EF4-FFF2-40B4-BE49-F238E27FC236}">
                <a16:creationId xmlns:a16="http://schemas.microsoft.com/office/drawing/2014/main" id="{82F8E314-61CA-713D-2361-DE4C4A8A9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808273" y="-436743"/>
            <a:ext cx="1641775" cy="1641775"/>
          </a:xfrm>
          <a:prstGeom prst="rect">
            <a:avLst/>
          </a:prstGeom>
        </p:spPr>
      </p:pic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42501720-8CF8-8470-9D60-4615E110BD67}"/>
              </a:ext>
            </a:extLst>
          </p:cNvPr>
          <p:cNvSpPr/>
          <p:nvPr/>
        </p:nvSpPr>
        <p:spPr>
          <a:xfrm>
            <a:off x="8176386" y="54773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11724907" y="6266212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233DD-D49F-2A28-AA3A-A16B22C5FAE8}"/>
              </a:ext>
            </a:extLst>
          </p:cNvPr>
          <p:cNvSpPr txBox="1"/>
          <p:nvPr/>
        </p:nvSpPr>
        <p:spPr>
          <a:xfrm>
            <a:off x="314085" y="1176523"/>
            <a:ext cx="61942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/>
              </a:rPr>
              <a:t>                  Slave robot </a:t>
            </a:r>
            <a:endParaRPr lang="fr-FR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C4B2C3E-5E33-5605-1B52-933D5A2DB13E}"/>
              </a:ext>
            </a:extLst>
          </p:cNvPr>
          <p:cNvSpPr/>
          <p:nvPr/>
        </p:nvSpPr>
        <p:spPr>
          <a:xfrm>
            <a:off x="6980455" y="6324323"/>
            <a:ext cx="180000" cy="180000"/>
          </a:xfrm>
          <a:prstGeom prst="flowChartConnector">
            <a:avLst/>
          </a:prstGeom>
          <a:solidFill>
            <a:srgbClr val="884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063A2F6-C303-9DF4-C16B-20E126770F2B}"/>
              </a:ext>
            </a:extLst>
          </p:cNvPr>
          <p:cNvSpPr/>
          <p:nvPr/>
        </p:nvSpPr>
        <p:spPr>
          <a:xfrm>
            <a:off x="6997149" y="1687818"/>
            <a:ext cx="180000" cy="180000"/>
          </a:xfrm>
          <a:prstGeom prst="flowChartConnector">
            <a:avLst/>
          </a:prstGeom>
          <a:solidFill>
            <a:srgbClr val="884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6FFB70-100F-B0E9-78AE-5FDA1361CEBC}"/>
              </a:ext>
            </a:extLst>
          </p:cNvPr>
          <p:cNvSpPr/>
          <p:nvPr/>
        </p:nvSpPr>
        <p:spPr>
          <a:xfrm>
            <a:off x="5381624" y="7619724"/>
            <a:ext cx="1428750" cy="166493"/>
          </a:xfrm>
          <a:prstGeom prst="roundRect">
            <a:avLst>
              <a:gd name="adj" fmla="val 50000"/>
            </a:avLst>
          </a:prstGeom>
          <a:solidFill>
            <a:srgbClr val="660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4A387C8-7527-D5DE-74D4-D743F9F3864B}"/>
              </a:ext>
            </a:extLst>
          </p:cNvPr>
          <p:cNvSpPr/>
          <p:nvPr/>
        </p:nvSpPr>
        <p:spPr>
          <a:xfrm>
            <a:off x="3456333" y="6531189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Graphic 36" descr="Moon with solid fill">
            <a:extLst>
              <a:ext uri="{FF2B5EF4-FFF2-40B4-BE49-F238E27FC236}">
                <a16:creationId xmlns:a16="http://schemas.microsoft.com/office/drawing/2014/main" id="{741343A2-F942-84EB-35AD-73EFD3FCD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420014">
            <a:off x="11597456" y="170390"/>
            <a:ext cx="523220" cy="55321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1B288E-CD86-88B6-D9E6-DCA9751FCB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88" t="84653" r="97566" b="-84653"/>
          <a:stretch/>
        </p:blipFill>
        <p:spPr>
          <a:xfrm>
            <a:off x="-6557884" y="5804358"/>
            <a:ext cx="6854653" cy="6854653"/>
          </a:xfrm>
          <a:prstGeom prst="flowChartConnector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861604C2-8B62-837A-9450-AB9535AA7A68}"/>
              </a:ext>
            </a:extLst>
          </p:cNvPr>
          <p:cNvSpPr/>
          <p:nvPr/>
        </p:nvSpPr>
        <p:spPr>
          <a:xfrm rot="10961102">
            <a:off x="5514452" y="6498388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01C63BF-15A3-B00F-8A53-84487E1E9CD4}"/>
              </a:ext>
            </a:extLst>
          </p:cNvPr>
          <p:cNvSpPr/>
          <p:nvPr/>
        </p:nvSpPr>
        <p:spPr>
          <a:xfrm rot="11282559">
            <a:off x="6041357" y="4523750"/>
            <a:ext cx="3128080" cy="6198617"/>
          </a:xfrm>
          <a:prstGeom prst="blockArc">
            <a:avLst>
              <a:gd name="adj1" fmla="val 10723584"/>
              <a:gd name="adj2" fmla="val 21219252"/>
              <a:gd name="adj3" fmla="val 219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10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DE9567-9266-0C8D-FB39-42222822BA93}"/>
              </a:ext>
            </a:extLst>
          </p:cNvPr>
          <p:cNvSpPr/>
          <p:nvPr/>
        </p:nvSpPr>
        <p:spPr>
          <a:xfrm rot="1543044">
            <a:off x="11449175" y="-786799"/>
            <a:ext cx="877326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2091144" y="305063"/>
            <a:ext cx="476724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291517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330223" y="3279429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20223" y="3823685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4802" y="152602"/>
            <a:ext cx="360000" cy="36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7C171F-9CF8-1A22-55F3-C7CC9A3A5CE7}"/>
              </a:ext>
            </a:extLst>
          </p:cNvPr>
          <p:cNvSpPr txBox="1"/>
          <p:nvPr/>
        </p:nvSpPr>
        <p:spPr>
          <a:xfrm>
            <a:off x="674084" y="7487437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ambria" panose="02040503050406030204" pitchFamily="18" charset="0"/>
              </a:rPr>
              <a:t>Explore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E45115-4FB9-2DD2-092F-510D6C07B91E}"/>
              </a:ext>
            </a:extLst>
          </p:cNvPr>
          <p:cNvSpPr/>
          <p:nvPr/>
        </p:nvSpPr>
        <p:spPr>
          <a:xfrm>
            <a:off x="-379582" y="314325"/>
            <a:ext cx="242177" cy="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05979">
            <a:off x="174143" y="148218"/>
            <a:ext cx="634942" cy="63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9807A-BCBB-9397-90D4-2C31FCD5066F}"/>
              </a:ext>
            </a:extLst>
          </p:cNvPr>
          <p:cNvSpPr txBox="1"/>
          <p:nvPr/>
        </p:nvSpPr>
        <p:spPr>
          <a:xfrm>
            <a:off x="727182" y="-348066"/>
            <a:ext cx="9504473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1500" b="0" i="0">
                <a:solidFill>
                  <a:schemeClr val="bg1"/>
                </a:solidFill>
                <a:effectLst/>
                <a:latin typeface="Congenial Light"/>
              </a:rPr>
              <a:t> </a:t>
            </a:r>
            <a:r>
              <a:rPr lang="fr-FR" sz="11500">
                <a:solidFill>
                  <a:schemeClr val="bg1"/>
                </a:solidFill>
                <a:latin typeface="Congenial Light"/>
              </a:rPr>
              <a:t> </a:t>
            </a:r>
            <a:r>
              <a:rPr lang="fr-FR" sz="11500" b="0" i="0">
                <a:solidFill>
                  <a:schemeClr val="bg1"/>
                </a:solidFill>
                <a:effectLst/>
                <a:latin typeface="Congenial Light"/>
              </a:rPr>
              <a:t> </a:t>
            </a:r>
            <a:r>
              <a:rPr lang="fr-FR" sz="5400">
                <a:solidFill>
                  <a:schemeClr val="bg1"/>
                </a:solidFill>
                <a:latin typeface="Candara"/>
              </a:rPr>
              <a:t>Software Solution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99E974-9119-686A-66B4-BC4341C1AAE0}"/>
              </a:ext>
            </a:extLst>
          </p:cNvPr>
          <p:cNvSpPr/>
          <p:nvPr/>
        </p:nvSpPr>
        <p:spPr>
          <a:xfrm>
            <a:off x="4438436" y="4441976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C4B2C3E-5E33-5605-1B52-933D5A2DB13E}"/>
              </a:ext>
            </a:extLst>
          </p:cNvPr>
          <p:cNvSpPr/>
          <p:nvPr/>
        </p:nvSpPr>
        <p:spPr>
          <a:xfrm>
            <a:off x="-1778899" y="4304378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2ABAC47-02CD-6AB3-2157-FB9B0DCE1956}"/>
              </a:ext>
            </a:extLst>
          </p:cNvPr>
          <p:cNvSpPr/>
          <p:nvPr/>
        </p:nvSpPr>
        <p:spPr>
          <a:xfrm>
            <a:off x="-5168304" y="4265759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063A2F6-C303-9DF4-C16B-20E126770F2B}"/>
              </a:ext>
            </a:extLst>
          </p:cNvPr>
          <p:cNvSpPr/>
          <p:nvPr/>
        </p:nvSpPr>
        <p:spPr>
          <a:xfrm>
            <a:off x="-3361734" y="4321160"/>
            <a:ext cx="180000" cy="18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4A387C8-7527-D5DE-74D4-D743F9F3864B}"/>
              </a:ext>
            </a:extLst>
          </p:cNvPr>
          <p:cNvSpPr/>
          <p:nvPr/>
        </p:nvSpPr>
        <p:spPr>
          <a:xfrm>
            <a:off x="8906064" y="7312239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Graphic 36" descr="Moon with solid fill">
            <a:extLst>
              <a:ext uri="{FF2B5EF4-FFF2-40B4-BE49-F238E27FC236}">
                <a16:creationId xmlns:a16="http://schemas.microsoft.com/office/drawing/2014/main" id="{741343A2-F942-84EB-35AD-73EFD3FCD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62994">
            <a:off x="11153147" y="42101"/>
            <a:ext cx="927845" cy="981027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967770D6-634F-AB62-2BDD-4623F8BCCD98}"/>
              </a:ext>
            </a:extLst>
          </p:cNvPr>
          <p:cNvSpPr/>
          <p:nvPr/>
        </p:nvSpPr>
        <p:spPr>
          <a:xfrm>
            <a:off x="5513923" y="6578749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BB7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0FB1292-88DC-413B-9924-608F690A3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48914"/>
              </p:ext>
            </p:extLst>
          </p:nvPr>
        </p:nvGraphicFramePr>
        <p:xfrm>
          <a:off x="906792" y="1017591"/>
          <a:ext cx="6163547" cy="403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7">
            <a:extLst>
              <a:ext uri="{FF2B5EF4-FFF2-40B4-BE49-F238E27FC236}">
                <a16:creationId xmlns:a16="http://schemas.microsoft.com/office/drawing/2014/main" id="{886CC590-E09A-5020-B98A-C8F208861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958780"/>
              </p:ext>
            </p:extLst>
          </p:nvPr>
        </p:nvGraphicFramePr>
        <p:xfrm>
          <a:off x="7419241" y="1829763"/>
          <a:ext cx="4635518" cy="245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663D35AE-7F25-D203-9D81-6029560190C8}"/>
              </a:ext>
            </a:extLst>
          </p:cNvPr>
          <p:cNvSpPr txBox="1"/>
          <p:nvPr/>
        </p:nvSpPr>
        <p:spPr>
          <a:xfrm>
            <a:off x="1544511" y="4383645"/>
            <a:ext cx="9253404" cy="1938992"/>
          </a:xfrm>
          <a:prstGeom prst="rect">
            <a:avLst/>
          </a:prstGeom>
          <a:noFill/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Use of Threading for </a:t>
            </a:r>
            <a:r>
              <a:rPr lang="fr-FR" sz="2400" err="1">
                <a:solidFill>
                  <a:schemeClr val="bg1"/>
                </a:solidFill>
              </a:rPr>
              <a:t>moving</a:t>
            </a:r>
            <a:r>
              <a:rPr lang="fr-FR" sz="2400">
                <a:solidFill>
                  <a:schemeClr val="bg1"/>
                </a:solidFill>
              </a:rPr>
              <a:t> pattern </a:t>
            </a:r>
            <a:r>
              <a:rPr lang="fr-FR" sz="2400" err="1">
                <a:solidFill>
                  <a:schemeClr val="bg1"/>
                </a:solidFill>
              </a:rPr>
              <a:t>function</a:t>
            </a:r>
            <a:r>
              <a:rPr lang="fr-FR" sz="2400">
                <a:solidFill>
                  <a:schemeClr val="bg1"/>
                </a:solidFill>
              </a:rPr>
              <a:t> and </a:t>
            </a:r>
            <a:r>
              <a:rPr lang="fr-FR" sz="2400" err="1">
                <a:solidFill>
                  <a:schemeClr val="bg1"/>
                </a:solidFill>
              </a:rPr>
              <a:t>Pixy</a:t>
            </a:r>
            <a:r>
              <a:rPr lang="fr-FR" sz="2400">
                <a:solidFill>
                  <a:schemeClr val="bg1"/>
                </a:solidFill>
              </a:rPr>
              <a:t> Camera </a:t>
            </a:r>
            <a:r>
              <a:rPr lang="fr-FR" sz="2400" err="1">
                <a:solidFill>
                  <a:schemeClr val="bg1"/>
                </a:solidFill>
              </a:rPr>
              <a:t>function</a:t>
            </a:r>
            <a:r>
              <a:rPr lang="fr-FR" sz="2400">
                <a:solidFill>
                  <a:schemeClr val="bg1"/>
                </a:solidFill>
              </a:rPr>
              <a:t>, </a:t>
            </a:r>
            <a:r>
              <a:rPr lang="fr-FR" sz="2400" err="1">
                <a:solidFill>
                  <a:schemeClr val="bg1"/>
                </a:solidFill>
              </a:rPr>
              <a:t>others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functions</a:t>
            </a:r>
            <a:r>
              <a:rPr lang="fr-FR" sz="2400">
                <a:solidFill>
                  <a:schemeClr val="bg1"/>
                </a:solidFill>
              </a:rPr>
              <a:t> are </a:t>
            </a:r>
            <a:r>
              <a:rPr lang="fr-FR" sz="2400" err="1">
                <a:solidFill>
                  <a:schemeClr val="bg1"/>
                </a:solidFill>
              </a:rPr>
              <a:t>called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inside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theses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two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ones</a:t>
            </a:r>
            <a:endParaRPr lang="fr-FR" sz="240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Socket python </a:t>
            </a:r>
            <a:r>
              <a:rPr lang="fr-FR" sz="2400" err="1">
                <a:solidFill>
                  <a:schemeClr val="bg1"/>
                </a:solidFill>
              </a:rPr>
              <a:t>used</a:t>
            </a:r>
            <a:r>
              <a:rPr lang="fr-FR" sz="2400">
                <a:solidFill>
                  <a:schemeClr val="bg1"/>
                </a:solidFill>
              </a:rPr>
              <a:t> for </a:t>
            </a:r>
            <a:r>
              <a:rPr lang="fr-FR" sz="2400" err="1">
                <a:solidFill>
                  <a:schemeClr val="bg1"/>
                </a:solidFill>
              </a:rPr>
              <a:t>connection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between</a:t>
            </a:r>
            <a:r>
              <a:rPr lang="fr-FR" sz="2400">
                <a:solidFill>
                  <a:schemeClr val="bg1"/>
                </a:solidFill>
              </a:rPr>
              <a:t> Slave &amp; Master Robot, </a:t>
            </a:r>
            <a:r>
              <a:rPr lang="fr-FR" sz="2400" err="1">
                <a:solidFill>
                  <a:schemeClr val="bg1"/>
                </a:solidFill>
              </a:rPr>
              <a:t>with</a:t>
            </a:r>
            <a:r>
              <a:rPr lang="fr-FR" sz="2400">
                <a:solidFill>
                  <a:schemeClr val="bg1"/>
                </a:solidFill>
              </a:rPr>
              <a:t> Wi-Fi</a:t>
            </a:r>
          </a:p>
          <a:p>
            <a:pPr algn="l"/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E3D7EF9-3A0F-8158-4C44-445A879D888F}"/>
              </a:ext>
            </a:extLst>
          </p:cNvPr>
          <p:cNvSpPr txBox="1"/>
          <p:nvPr/>
        </p:nvSpPr>
        <p:spPr>
          <a:xfrm rot="10800000" flipV="1">
            <a:off x="5623808" y="1405744"/>
            <a:ext cx="187413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err="1">
                <a:solidFill>
                  <a:schemeClr val="bg1"/>
                </a:solidFill>
              </a:rPr>
              <a:t>Odometrium</a:t>
            </a:r>
            <a:r>
              <a:rPr lang="fr-FR">
                <a:solidFill>
                  <a:schemeClr val="bg1"/>
                </a:solidFill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96721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960968" y="1769450"/>
            <a:ext cx="650075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There are 2 robots : Slave &amp; Master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 area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 square on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ground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of 1x1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Meters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next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to a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wall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.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 robot moves in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this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predefined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pattern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object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(a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red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or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yellow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ball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/square) can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be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fixed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on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wall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(or in the sky,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held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by hand) : 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distance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between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and the robot to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be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measured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during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the test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 robot starts at on corner of the square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covers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square area and scans for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Pixy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camera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When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detected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by Slave, information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sent to the Master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who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calculates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distance,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prioritizes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sends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back the information to shoot to the slave.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 shoots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after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receiving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message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from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Master shoots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closest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of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after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centering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elevation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orientation)</a:t>
            </a:r>
            <a:endParaRPr lang="fr-FR">
              <a:solidFill>
                <a:schemeClr val="bg1"/>
              </a:solidFill>
              <a:latin typeface="Congenial Black" panose="020B0604020202020204" pitchFamily="2" charset="0"/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1708625" y="221314"/>
            <a:ext cx="877579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291517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319358" y="3627285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27016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2565">
            <a:off x="1824261" y="205126"/>
            <a:ext cx="130637" cy="130637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47240">
            <a:off x="-1339355" y="6012362"/>
            <a:ext cx="805123" cy="805123"/>
          </a:xfrm>
          <a:prstGeom prst="rect">
            <a:avLst/>
          </a:prstGeom>
        </p:spPr>
      </p:pic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05979">
            <a:off x="174143" y="148218"/>
            <a:ext cx="634942" cy="63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9807A-BCBB-9397-90D4-2C31FCD5066F}"/>
              </a:ext>
            </a:extLst>
          </p:cNvPr>
          <p:cNvSpPr txBox="1"/>
          <p:nvPr/>
        </p:nvSpPr>
        <p:spPr>
          <a:xfrm>
            <a:off x="725710" y="93500"/>
            <a:ext cx="1047509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5400" b="0" i="0">
                <a:solidFill>
                  <a:schemeClr val="bg1"/>
                </a:solidFill>
                <a:effectLst/>
                <a:latin typeface="Congenial Light"/>
              </a:rPr>
              <a:t> Test </a:t>
            </a:r>
            <a:r>
              <a:rPr lang="fr-FR" sz="5400">
                <a:solidFill>
                  <a:schemeClr val="bg1"/>
                </a:solidFill>
                <a:latin typeface="Congenial Light"/>
              </a:rPr>
              <a:t>Conditions</a:t>
            </a:r>
            <a:endParaRPr lang="fr-FR" sz="5400">
              <a:solidFill>
                <a:schemeClr val="bg1"/>
              </a:solidFill>
              <a:latin typeface="Congenial Light" panose="020B0604020202020204" pitchFamily="2" charset="0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99E974-9119-686A-66B4-BC4341C1AAE0}"/>
              </a:ext>
            </a:extLst>
          </p:cNvPr>
          <p:cNvSpPr/>
          <p:nvPr/>
        </p:nvSpPr>
        <p:spPr>
          <a:xfrm>
            <a:off x="521019" y="648074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326556" y="6301875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67770D6-634F-AB62-2BDD-4623F8BCCD98}"/>
              </a:ext>
            </a:extLst>
          </p:cNvPr>
          <p:cNvSpPr/>
          <p:nvPr/>
        </p:nvSpPr>
        <p:spPr>
          <a:xfrm rot="10294965">
            <a:off x="5513923" y="6578749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BB7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484A51-D19A-8453-CD5E-76AB0AC0D2B6}"/>
              </a:ext>
            </a:extLst>
          </p:cNvPr>
          <p:cNvSpPr/>
          <p:nvPr/>
        </p:nvSpPr>
        <p:spPr>
          <a:xfrm>
            <a:off x="8163453" y="6301875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B4BBAB8-7FDC-02D6-C7CB-FB79531E30AE}"/>
              </a:ext>
            </a:extLst>
          </p:cNvPr>
          <p:cNvSpPr/>
          <p:nvPr/>
        </p:nvSpPr>
        <p:spPr>
          <a:xfrm rot="1543044">
            <a:off x="14763875" y="-8940199"/>
            <a:ext cx="877326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52285C-7273-3E24-E678-596557E1A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650" y="2233543"/>
            <a:ext cx="4097866" cy="25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55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90801-3DF8-C7B8-2538-C4AD7D1F3A37}"/>
              </a:ext>
            </a:extLst>
          </p:cNvPr>
          <p:cNvSpPr txBox="1"/>
          <p:nvPr/>
        </p:nvSpPr>
        <p:spPr>
          <a:xfrm>
            <a:off x="904523" y="1698895"/>
            <a:ext cx="6574659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 Slave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should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move (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pattern of 1x1m square) and scan the sky. </a:t>
            </a:r>
            <a:r>
              <a:rPr lang="fr-FR" altLang="zh-CN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zh-CN" altLang="en-US">
              <a:solidFill>
                <a:schemeClr val="bg1"/>
              </a:solidFill>
              <a:ea typeface="等线"/>
              <a:cs typeface="Calibri"/>
            </a:endParaRPr>
          </a:p>
          <a:p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When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objects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detected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The Slave stops and tells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detected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shares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information to the Master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Master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calculates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distance of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tells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shows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on the screen / on terminal computer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 robot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discriminates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prioritizes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and shoots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considering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altitude (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elevation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) and orientation and shoots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closest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one first (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focuses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on the second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) 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Master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sends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order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to shoot to Slave  and slave shoots the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target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Slave continues to move in the original pattern,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while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scanning the sky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endParaRPr lang="fr-FR">
              <a:solidFill>
                <a:schemeClr val="bg1"/>
              </a:solidFill>
              <a:cs typeface="Calibri"/>
            </a:endParaRPr>
          </a:p>
          <a:p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Robots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will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handle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the case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where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 robot breaks down, loses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his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connection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to the network and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reconnects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  <a:latin typeface="Congenial Black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FD972A-9E27-B7E9-0D29-1447C98DF737}"/>
              </a:ext>
            </a:extLst>
          </p:cNvPr>
          <p:cNvSpPr/>
          <p:nvPr/>
        </p:nvSpPr>
        <p:spPr>
          <a:xfrm rot="1481938">
            <a:off x="11708625" y="221314"/>
            <a:ext cx="877579" cy="10046300"/>
          </a:xfrm>
          <a:prstGeom prst="roundRect">
            <a:avLst/>
          </a:prstGeom>
          <a:gradFill flip="none" rotWithShape="1">
            <a:gsLst>
              <a:gs pos="0">
                <a:srgbClr val="947EA8">
                  <a:shade val="30000"/>
                  <a:satMod val="115000"/>
                </a:srgbClr>
              </a:gs>
              <a:gs pos="50000">
                <a:srgbClr val="947EA8">
                  <a:shade val="67500"/>
                  <a:satMod val="115000"/>
                </a:srgbClr>
              </a:gs>
              <a:gs pos="100000">
                <a:srgbClr val="947EA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4D57E5E-3DA0-B821-F036-10770BE573C3}"/>
              </a:ext>
            </a:extLst>
          </p:cNvPr>
          <p:cNvSpPr/>
          <p:nvPr/>
        </p:nvSpPr>
        <p:spPr>
          <a:xfrm>
            <a:off x="404084" y="2562552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C140661-5DA2-821C-8862-A1D4A6FED8F9}"/>
              </a:ext>
            </a:extLst>
          </p:cNvPr>
          <p:cNvSpPr/>
          <p:nvPr/>
        </p:nvSpPr>
        <p:spPr>
          <a:xfrm>
            <a:off x="404084" y="2915173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54DE22A-4560-D274-EC9C-3EF13EA695EF}"/>
              </a:ext>
            </a:extLst>
          </p:cNvPr>
          <p:cNvSpPr/>
          <p:nvPr/>
        </p:nvSpPr>
        <p:spPr>
          <a:xfrm>
            <a:off x="319358" y="3627285"/>
            <a:ext cx="360000" cy="36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23ABF-C3AB-C56F-4C59-D73B06D48830}"/>
              </a:ext>
            </a:extLst>
          </p:cNvPr>
          <p:cNvSpPr/>
          <p:nvPr/>
        </p:nvSpPr>
        <p:spPr>
          <a:xfrm>
            <a:off x="404084" y="3270161"/>
            <a:ext cx="180000" cy="1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D7C0E950-3060-BB98-BF18-B752380E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42565">
            <a:off x="1824261" y="205126"/>
            <a:ext cx="130637" cy="130637"/>
          </a:xfrm>
          <a:prstGeom prst="rect">
            <a:avLst/>
          </a:prstGeom>
        </p:spPr>
      </p:pic>
      <p:pic>
        <p:nvPicPr>
          <p:cNvPr id="23" name="Graphic 22" descr="Compass with solid fill">
            <a:extLst>
              <a:ext uri="{FF2B5EF4-FFF2-40B4-BE49-F238E27FC236}">
                <a16:creationId xmlns:a16="http://schemas.microsoft.com/office/drawing/2014/main" id="{5E981624-1834-BD69-6341-45445CC6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47240">
            <a:off x="-1339355" y="6012362"/>
            <a:ext cx="805123" cy="805123"/>
          </a:xfrm>
          <a:prstGeom prst="rect">
            <a:avLst/>
          </a:prstGeom>
        </p:spPr>
      </p:pic>
      <p:pic>
        <p:nvPicPr>
          <p:cNvPr id="3" name="Graphic 2" descr="Direction with solid fill">
            <a:extLst>
              <a:ext uri="{FF2B5EF4-FFF2-40B4-BE49-F238E27FC236}">
                <a16:creationId xmlns:a16="http://schemas.microsoft.com/office/drawing/2014/main" id="{8A0C9B8A-9A83-2676-FD76-66B177DD1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05979">
            <a:off x="174143" y="148218"/>
            <a:ext cx="634942" cy="63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9807A-BCBB-9397-90D4-2C31FCD5066F}"/>
              </a:ext>
            </a:extLst>
          </p:cNvPr>
          <p:cNvSpPr txBox="1"/>
          <p:nvPr/>
        </p:nvSpPr>
        <p:spPr>
          <a:xfrm>
            <a:off x="584598" y="-400389"/>
            <a:ext cx="10475092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9600" b="0" i="0">
                <a:solidFill>
                  <a:schemeClr val="bg1"/>
                </a:solidFill>
                <a:effectLst/>
                <a:latin typeface="Congenial Light"/>
              </a:rPr>
              <a:t> </a:t>
            </a:r>
            <a:r>
              <a:rPr lang="fr-FR" sz="5400" b="0" i="0">
                <a:solidFill>
                  <a:schemeClr val="bg1"/>
                </a:solidFill>
                <a:effectLst/>
                <a:latin typeface="Congenial Light"/>
              </a:rPr>
              <a:t>Test </a:t>
            </a:r>
            <a:r>
              <a:rPr lang="fr-FR" sz="5400" err="1">
                <a:solidFill>
                  <a:schemeClr val="bg1"/>
                </a:solidFill>
                <a:ea typeface="+mn-lt"/>
                <a:cs typeface="+mn-lt"/>
              </a:rPr>
              <a:t>Verifications</a:t>
            </a:r>
            <a:r>
              <a:rPr lang="fr-FR" sz="7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9600" b="1">
                <a:ea typeface="+mn-lt"/>
                <a:cs typeface="+mn-lt"/>
              </a:rPr>
              <a:t> </a:t>
            </a:r>
            <a:endParaRPr lang="fr-FR" sz="9600">
              <a:solidFill>
                <a:schemeClr val="bg1"/>
              </a:solidFill>
              <a:latin typeface="Congenial Light" panose="020B0604020202020204" pitchFamily="2" charset="0"/>
            </a:endParaRPr>
          </a:p>
          <a:p>
            <a:endParaRPr lang="fr-FR" sz="9600">
              <a:solidFill>
                <a:schemeClr val="bg1"/>
              </a:solidFill>
              <a:latin typeface="Congenial Light" panose="020B0604020202020204" pitchFamily="2" charset="0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99E974-9119-686A-66B4-BC4341C1AAE0}"/>
              </a:ext>
            </a:extLst>
          </p:cNvPr>
          <p:cNvSpPr/>
          <p:nvPr/>
        </p:nvSpPr>
        <p:spPr>
          <a:xfrm>
            <a:off x="521019" y="6480748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12A3B225-2DA4-5EFA-94A3-8EBF1894DF69}"/>
              </a:ext>
            </a:extLst>
          </p:cNvPr>
          <p:cNvSpPr/>
          <p:nvPr/>
        </p:nvSpPr>
        <p:spPr>
          <a:xfrm>
            <a:off x="326556" y="6301875"/>
            <a:ext cx="72000" cy="72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67770D6-634F-AB62-2BDD-4623F8BCCD98}"/>
              </a:ext>
            </a:extLst>
          </p:cNvPr>
          <p:cNvSpPr/>
          <p:nvPr/>
        </p:nvSpPr>
        <p:spPr>
          <a:xfrm rot="10294965">
            <a:off x="5513923" y="6578749"/>
            <a:ext cx="914400" cy="914400"/>
          </a:xfrm>
          <a:prstGeom prst="blockArc">
            <a:avLst>
              <a:gd name="adj1" fmla="val 10800000"/>
              <a:gd name="adj2" fmla="val 27283"/>
              <a:gd name="adj3" fmla="val 6249"/>
            </a:avLst>
          </a:prstGeom>
          <a:solidFill>
            <a:srgbClr val="BB7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484A51-D19A-8453-CD5E-76AB0AC0D2B6}"/>
              </a:ext>
            </a:extLst>
          </p:cNvPr>
          <p:cNvSpPr/>
          <p:nvPr/>
        </p:nvSpPr>
        <p:spPr>
          <a:xfrm>
            <a:off x="8163453" y="6301875"/>
            <a:ext cx="1785257" cy="1270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B4BBAB8-7FDC-02D6-C7CB-FB79531E30AE}"/>
              </a:ext>
            </a:extLst>
          </p:cNvPr>
          <p:cNvSpPr/>
          <p:nvPr/>
        </p:nvSpPr>
        <p:spPr>
          <a:xfrm rot="1543044">
            <a:off x="14763875" y="-8940199"/>
            <a:ext cx="877326" cy="10145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F7C6B4-1FC1-FE02-C719-5E5BB8B0F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484" y="2402877"/>
            <a:ext cx="4097866" cy="31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06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iss" id="{D70895CF-A808-1346-9795-3E9E4C3998B0}" vid="{25E0D318-924F-0D47-B9E2-4785AF00245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F11ABAF7F3864CBB02D88814ED9767" ma:contentTypeVersion="9" ma:contentTypeDescription="Crée un document." ma:contentTypeScope="" ma:versionID="3ff91090729e16bdc78c4bdf4c680e0d">
  <xsd:schema xmlns:xsd="http://www.w3.org/2001/XMLSchema" xmlns:xs="http://www.w3.org/2001/XMLSchema" xmlns:p="http://schemas.microsoft.com/office/2006/metadata/properties" xmlns:ns2="cfa79a4c-3ceb-4704-9018-b3390af7d2db" xmlns:ns3="b36e7615-1bb1-4ca5-b08c-e6fee5135a6d" targetNamespace="http://schemas.microsoft.com/office/2006/metadata/properties" ma:root="true" ma:fieldsID="0ef49ce78d3b9bd30cb66fe015e926d3" ns2:_="" ns3:_="">
    <xsd:import namespace="cfa79a4c-3ceb-4704-9018-b3390af7d2db"/>
    <xsd:import namespace="b36e7615-1bb1-4ca5-b08c-e6fee5135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79a4c-3ceb-4704-9018-b3390af7d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a337c0f8-57ca-4de5-b31c-15c7ec7d57d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e7615-1bb1-4ca5-b08c-e6fee5135a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2b2c7ae-77f1-4f9b-92ef-ea6f4725ed08}" ma:internalName="TaxCatchAll" ma:showField="CatchAllData" ma:web="b36e7615-1bb1-4ca5-b08c-e6fee5135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BEAF6-03B9-4347-9CA1-E59E744220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373B95-7252-4BA9-AF1A-E86CE1F25F1B}">
  <ds:schemaRefs>
    <ds:schemaRef ds:uri="b36e7615-1bb1-4ca5-b08c-e6fee5135a6d"/>
    <ds:schemaRef ds:uri="cfa79a4c-3ceb-4704-9018-b3390af7d2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Paris Presentation Template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VenkataSiva</dc:creator>
  <cp:revision>1</cp:revision>
  <dcterms:created xsi:type="dcterms:W3CDTF">2023-01-16T20:07:14Z</dcterms:created>
  <dcterms:modified xsi:type="dcterms:W3CDTF">2023-01-18T12:59:05Z</dcterms:modified>
</cp:coreProperties>
</file>